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presProps" Target="presProps.xml"/>
  <Relationship Id="rId191" Type="http://schemas.openxmlformats.org/officeDocument/2006/relationships/viewProps" Target="viewProps.xml"/>
  <Relationship Id="rId19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36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onat belge : discours et idéologie 1973-1980 (15308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3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'économie financière : de l'épargne à l'emploi (1535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42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socialiste, foyers culturels et maisons de la culture (1578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1:04:3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rénovation et d'action : texte adopté par le bureau du PS du 31/03/1980 (1581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9:04:5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égeoises : zone d'ombre (1583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0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au temps des cathédrales (161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2:04:3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age de la Wallonie : 30 bois gravés de Maurice Brocas (1639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10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eur des pays exportateurs de pétrole (OPEP) (165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0:04:52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ssibles (166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02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ence et action culturelles : un outil au service du militantisme moderne (166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:5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s le PC, les communistes (168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4:05:05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'action sociale : organe interprovincial de la Communauté belge d'expression française (170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1:05:31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socialiste de la Communauté française de Belgique en matière de cinéma (171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1:05:5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utre Chine : l'extraordinaire voyage de deux journalistes à travers la Chine d'aujourd'hui (1731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1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industrie (1750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21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ocialisme sans perversion : essai sur l'économie collective de marché (176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52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reizigers worden vergocht van in te stoppen (1767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4:06:5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ratégie de l'absurde : l'enjeu des années 80 (176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2 at 2:06:5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nconnue des juifs et des japonais pendant la seconde guerre mondiale : le plan Fugu = The Fugu plan (177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9:06:3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 requiem (177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9:06:2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p secret documents : on us forces headquarters in Europe (1781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2 at 1:06:5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rès-socialisme (1782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3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hétie anti-nucléaire (1782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2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édagogie de l'autogestion (1799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malgré tout : littérature 1980 (1803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37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eurs immigrés font-ils partie de la classe ouvrière (1938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3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communisme : 1917-1945 (194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9:09:1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la mise à nu (1960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30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artition macroéconomique des revenus : l'enjeu des thèses de Cambridge (1971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4:10:2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ncipauté de Liège (197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e Vallées : la Lienne en Haute-Ardenne : 1500-1800 (1972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3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du Comité central au 6e congrès du parti du travail de Corée le 10 octobre 1980 (1973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55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mouvement de non-alignement (1973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2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s de l'horreur : essai sur l'objection (1976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9:10:42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s options pour l'énergie ? : ce que proposent les socialistes (1981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9:10:3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démocratie culturelle (1982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1:10:41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rodote : habitat non intégré (1982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1:10:4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et obligations du chômeur (1986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4:10:4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ci et maintenant : conversations avec Guy Claisse (199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32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belge en 1979 (199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italien : 1919-1945 (199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46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nstruire l'espoir : interventions publiques 1978-1979 (20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1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re Simenon : réalité, fiction, écriture (201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1 2012 at 3:10:4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maintenant, qu'allons-nous faire ? (203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13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ournalistes sont-ils des assassins ? (203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1:11:2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ratégie du mensonge : du Kremlin à Georges Marchais (2070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4:11:3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monumental de la Belgique: Wallonie. Volume 8, tome 1 (207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5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Salvador : génocide et résistance (2103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0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et les hommes (212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4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ichesses du millénaire (2899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150 ans après l'indépendance nationale (2909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0:12:3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européenne et atlantique de Paul-Henri Spaak (1942-1972). Tome 1 (291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4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professionnel (le) : une expression commune des trois réseaux d'enseignement pour une amélioration de l'enseignement professionnel. (35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2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mondial (le) (356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finale (3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3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re : politique - anthropologie - philosophie (4105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9:01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x au prolétariat : au delà du socialisme (41631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10:02:4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et documentation (4165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6 at 12:02:10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conomie au service de l'homme et de la société : le programme économique de la CSC (4167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11:02:36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à Paris (4196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4:03:30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Bertrand : militant socialiste (258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3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'économie mondiale (2583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4:05:3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in 1912 à Liège (2709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12:07:4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entralisation territoriale (282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2:08:0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"VRP" : conditions de travail et d'emploi des voyageurs, représentants et placiers (2871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2:08:5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a Belgique ? : éléments de réponse (2871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2:08:4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ence et Action culturelles, un outil au service du militantisme moderne (312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9:12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ortement en Belgique (3130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1:12:5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eclassement social des handicapés (3130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1:1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te de Cronstadt : 1921 (25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1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alisation : contraintes et opportunités pour la Wallonie (313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2:12:1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es problèmes de l'énergie : les options du PS : travaux de la Commission ENERGIE du Parti Résolution adoptée par le Conseil Général (8 juillet 1979) (313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2:12:5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imation socioculturelle (3156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:12:2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(321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11:01:4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-Denis la ville rouge : socialisme et communisme en banlieu ouvrière : 1890-1939 (322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9:01:3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et son vivant message (324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0:02:3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confisqué : gouvernants et gouvernés en U.R.S.S. (337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3:03:40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-Just (1767-1794) (341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0 at 11:0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des bibliothèques (393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0 at 11:08:0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social = De Maateschappelijke vooruitgang : bulletin périodique de l'Association belge pour le Progrès social = Tijdschrift van de Belgische Verenging voor de Maatschappelijke Vooruitgang (2599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9:05:4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rte de Quaregnon : déclaration de principes du Socialisme belge : histoire et développements (405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1:10:3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stal sous la révolution liégeoise (413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2:11:1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de la presse socialiste (55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1 at 11:03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lisme des autres syndicats d'Europe : les internationales syndicales (260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54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pels de la prison de Ségovie (776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2:06:4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Français sur la reconquête de la France (812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1:07:3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luttes des classes en Belgique (81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1:07:50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discussion au sein de PS français : deux projets de transition au socialisme (89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11:08:4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(900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2:08:0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ublique : livres VI et VII (933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2:08:2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asiciale sécurité (959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1:09:5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du chômeur : ... en attendant le droit au travail (959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2:09:3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rique étranglée : Zambie, Tanzanie, Sénégal, Côte-d'Ivoire, Guinée-Bissau, Cap-Vert (972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12:09:2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ccident devant la révolution soviétique : l'histoire et ses mythes : 1917 (1024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:10:3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onisme (1042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11:10:4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'avènement de la femme (1067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11:10:3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avant l'adieu (111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 2011 at 3:11:1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: 9 février 1978 - 29 août 1979 (112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11:11:5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es causes de la liberté et de l'oppression sociale (116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1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socialiste en matière de formation (1169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 Tindemans : les ricochets d'un destin (117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30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dre la ville aux citoyens : réflexions sur la participation des citoyens à la gestion de leur cité (1170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0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francophone (122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9:12:3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futurs illettrés (125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3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menklatura : les privilèges en URSS = Nomenklatura (127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2:01:2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onisme (130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2:01:3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que et vie privée (1320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0:01:02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de l'audio-visuel (132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0:01:2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té et diversité du tiers monde (14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4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tion magique : pour sortir du grand merdier (1477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4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prend le pouvoir (148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2:02:4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tsky, le trotskysme et la quatrième Internationale (150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1:03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2024-05-19T11:16:59Z</dcterms:created>
  <dcterms:modified xsi:type="dcterms:W3CDTF">2024-05-19T11:16:59Z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