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446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graphie du Hainaut. Tome 2 : L' Entre Sambre-et-Meuse hennuyère (3267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talité infantile en Belgique (3267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2024-07-03T17:39:46Z</dcterms:created>
  <dcterms:modified xsi:type="dcterms:W3CDTF">2024-07-03T17:39:46Z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