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480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coopération pour quel socialisme ? : colloque de Wavre, 16 avril 1983 (312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9:12:3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rapport annuel (01.07.1995-30.06.1996) adressé par le médiateur au Parlement wallon (155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1:03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: éléments d'histoire, problématique électorale (1762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9:06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2024-09-16T05:20:13Z</dcterms:created>
  <dcterms:modified xsi:type="dcterms:W3CDTF">2024-09-16T05:20:13Z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