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presProps" Target="presProps.xml"/>
  <Relationship Id="rId36" Type="http://schemas.openxmlformats.org/officeDocument/2006/relationships/viewProps" Target="viewProps.xml"/>
  <Relationship Id="rId3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1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15164_ca_object_representations_media_1449_large2.jpg"/>
</Relationships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ctions politiques (332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1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ction wallonne et fédéralisme (3327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3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formes de structures économiques et financières (3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0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valuation du franc (332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5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Nationalisation des assurances ([1936]-1938) (3327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1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ycée Léonie de Waha (33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(3349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34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mployés doivent rallier l'Organisation syndicale (672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2:05:2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38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 : Georges Truffant, mon père (ARC-C AFF DIV 036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évoyance sociale contre la nationalisation des assurances (1212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1 at 9:12:0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fédéral en Belgique (1877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2:08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belgo-allemand du 13 octobre 1937 (1877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2:08:5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des nationalités en Belgique : le point de vue d'un socialiste wallon (1877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2:08:0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2024-06-26T15:13:41Z</dcterms:created>
  <dcterms:modified xsi:type="dcterms:W3CDTF">2024-06-26T15:13:41Z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