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60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ensemble ! Réflexions sur l'avenir des syndicats (303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09 at 11:10:0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2024-09-07T21:19:57Z</dcterms:created>
  <dcterms:modified xsi:type="dcterms:W3CDTF">2024-09-07T21:19:57Z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