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602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_rels/slide2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ous ensemble ! Réflexions sur l'avenir des syndicats (303621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ctober 19 2009 at 11:10:05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ead & roses : une autre histoire des affiches syndicales (BIB 180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2024-09-07T21:19:57Z</dcterms:created>
  <dcterms:modified xsi:type="dcterms:W3CDTF">2024-09-07T21:19:57Z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