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813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: examen critique du nouveau socialisme (3285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herches économiques, historiques et statistiques sur les guerres contemporaines (1853-1866) (3279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2024-05-18T20:45:07Z</dcterms:created>
  <dcterms:modified xsi:type="dcterms:W3CDTF">2024-05-18T20:45:07Z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