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presProps" Target="presProps.xml"/>
  <Relationship Id="rId132" Type="http://schemas.openxmlformats.org/officeDocument/2006/relationships/viewProps" Target="viewProps.xml"/>
  <Relationship Id="rId13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uchisme : remède à la maladie sénile du communisme (32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armement : les postes d'observation (20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xisme et l'individu: contribution à la philosohie marxiste de l'homme (212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0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t-on être communiste aujourd'hui? (212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3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christianisme (212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ulturel franco-belge: vingtième anniversaire (2122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: chiffres et faits (21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1:01:4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détermination et les droits de l'homme : le bilan de 1968 dans les deux Etats allemands (218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deuxième rapport annuel (221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5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I : Radioprotection dans l'extraction et le traitement des minerais radioactifs (226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2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our la sécurité et l'hygiène dans les travaux forestiers (2260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1:02:0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ttitudes politiques en démocratie : esquisse d'une typologie (326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économique de la Belgique (231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3 at 9:02:1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utopique : le mouvement de mai (232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1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au socialisme rationnel de Colins (283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4:11:4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de santé administratif : Tome 1 (358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1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Belgische Parlement (4095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7 2015 at 3:12:2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ègne des mystificateurs (4103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4:01:3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dossiers de l'Institut belge d'information et de documentation (4131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11:01:46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français : essai d'ethnographie politique (4163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1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isme ? : de toekomst der arbeidersbewegingen in België (4164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'éducation : du principe aux réalisations : 1948-1968 (326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égionale sans frontière : actes du colloque scientifique belgo-allemand d'économie régionale, Liège, octobre 1965 (4196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1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pour progresser : vingt-deuxième rapport annuel (4197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10:03:3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main-d'oeuvre dans la Communauté en 1968 (4231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1:03:2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rection commerciale : aujourd'hui aux USA, demain en Europe (423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:03:0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des Instituts d'études européennes : annuaire 1968-1968 (4233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6 at 2:03:19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 histoire de la révolution de mai (4234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 2016 at 10:04:3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parlementaire en Belgique (4263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4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études sur [l'] athéisme  [et le] marxisme (4568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5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écial De Gaulle : 1944 - 1968 (4599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uriste d'entreprise : XXème séminaire de la commission Droit et Vie des Affaires : congrès international tenu à Liège du 13 au 16 décembre 1967 (32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du 4 mai 1968 sur une politique bruxelloise en matière de logement (326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groupe de travail aux instances du Parti (32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Belgique régionale et communautaire (327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Est-Allemande (3272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volution ( 1920-1966 ) (32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toyens au pouvoir : 12 régions, 2000 communes (3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milieu rural israëlien (327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structure sociale et économique de la région Sieg-Lahn-Dill (327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et l'intégration européenne (327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ffice central des fournitures (327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Belges (327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au passé prestigieux (327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village d'Hyon : fiefs et seigneurs de l'Ancien Régime (327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st-il surpeuplé ? (328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commémorative du 6 novembre 1967 (328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328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6 et rapport du comité médical supérieur des oeuvres de l'enfance 1967 (328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1ème Rapport Annuel : 1967-1968 (32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e l'Institut Interuniversitaire des Sciences Nucléaires du Fonds de la Recherche Scientifique Médicale et du Fonds de la Recherche Fondamentale Collective (328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izons Socialistes de la science : Rapport n°1 (32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tat socialiste : ici, maintenant et demain (328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de Russie (33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novation économique et l'entrepreneur (53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2:02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n° 2, avril 1968 (71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:05:3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européen (8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9:06:1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harles Gheude : inventaire dressé par J.L. Delattre (8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0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xe sur la valeur ajoutée (25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e de Capoue à Spa : l'exil d'un ancien candidat au trône de Belgique (83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3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836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:07:1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eranto dans l'enseignement (84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4:0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yanes (90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1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lupté d'être (96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5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9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:1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taille pour la paix 1956-1961 (98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0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0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s de communes et grandes agglomérations urbaines (102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5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le Capital (259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8:05:5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7-1968 (102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2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modèle français du socialisme (1069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3:10:5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et révolution (112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0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devant l'homme (112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2:11:2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coopérative en Belgique (122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1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x des matières premières et leurs accords internationaux de stabilisation (129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5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ulturelle vue par un soviétique (1334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3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 l'année : 1er juillet 1967-30 juin 1968 (1336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3:02:2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imation des groupes de jeunes dans les activités de loisirs (14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pour la liberté (149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2:02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um des intellectuels (259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arché du travail (14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technique et emploi (150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9:03:3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vous de choisir (151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industrielles et commerciales en Belgique : formalités à accomplir : régime fiscal et social : aide à la création et à l'expansion : (1528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3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u logement en Belgique (1529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[septante-cinq] ans de l'Internationale du fer 1893-1968 = 75 Jahre Eiserne Internationale 1893-1968 (154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vorce belge (154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0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(156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problèmes des communautés européennes (1575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ruction du socialisme en Chine (31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9:12:5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157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2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ociété moderne, enseignement rénové ! : le Parti socialiste belge vous présente son programme d'éducation nationale (157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5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à Bruxelles au Palais des Congrès : Commission des 18 (157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2:04:3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année 1966-1967-1968 (158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4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hommes (158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3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économique régionale en Belgique depuis la création du Marché commun (1958-1968) (17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1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étudiante : les animateurs parlent (17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 la France : mai-juin 1968 (17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et l'Europe (174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175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ité de salut public (1793-1795) (320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4:01:3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emier cercle (17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t la Russie (17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0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sociologie du travail féminin (176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5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géographie : l'Europe occidentale ; La Belgique ; Notions de cosmographie (17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2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1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0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initiative de la République démocratique allemande pour la sécurité européenne (179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4:0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philosophes (190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1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s généraux hospitaliers liégeois : projet de programmation hospitalière pour la région liégeoise : réunion... 25 janvier 1968... (194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3:09:0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jalizme na zachodzie Europy : czternäscie drüg do socjalizme (195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0:10:1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onde sans frontières : pour une politique de développement universel (326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V : journal de Bolivie (1963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II : textes politiques (196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américain (1977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préparer l'avenir : propositions pour une action (1999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os et civilisation, contribution à Freud (20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3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offerts à G. Jacquemyns (205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0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éducation: congrès des socialistes wallons tenu à la Maison de la Culture, Namur, Le 17 février 1968 (2061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5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s de rapports entre patrons et ouvriers en Allemagne 1918-1968. Tome I : De 1918 à 1945 : la république de Weimar et le Troisième Reich (20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-t-elle le temps de vivre ? (207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9:12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tuationnisme ou la nouvelle internationale (208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2024-06-26T10:50:02Z</dcterms:created>
  <dcterms:modified xsi:type="dcterms:W3CDTF">2024-06-26T10:50:02Z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