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presProps" Target="presProps.xml"/>
  <Relationship Id="rId23" Type="http://schemas.openxmlformats.org/officeDocument/2006/relationships/viewProps" Target="viewProps.xml"/>
  <Relationship Id="rId2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388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stème des contradictions économiques ou philosophie de la misère. Tome 2 (328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ur les réformateurs ou socialistes modernes : Saint-Simon, Charles Fourier, Robert Owen. Tome premier (1709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8:05:0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réorganisation de la société par le rétablissement des idées morales (1898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0:08:1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démocratie en Amérique. Tome 2 (3273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démocratie en Amérique. Tome 1 (3273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'économie politique fait au collège de France (3280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aire sur la loi communale de la Belgique du 30 mars 1836, modifiée par les lois de 1842 et de 1848 (3171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09 at 3:12:3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stème des contradictions économiques ou philosophie de la misère. Tome 1 (328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ges d'histoire de la Révolution de février 1848 (3171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10:12:2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révolutions de la Belgique : son état intérieur actuel (811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9:07:4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fessions d'un révolutionnaire pour servir à l'histoire de la révolution de Février (3276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congrès national de Belgique ou de la fondation de la Monarchie Belge. Tome 2 (3276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2024-05-17T05:10:14Z</dcterms:created>
  <dcterms:modified xsi:type="dcterms:W3CDTF">2024-05-17T05:10:14Z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