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418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s intellectuels et la politique (4260433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pril 25 2016 at 9:04: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2024-09-16T22:25:52Z</dcterms:created>
  <dcterms:modified xsi:type="dcterms:W3CDTF">2024-09-16T22:25:52Z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