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slides/slide107.xml" ContentType="application/vnd.openxmlformats-officedocument.presentationml.slide+xml"/>
  <Override PartName="/ppt/slides/slide108.xml" ContentType="application/vnd.openxmlformats-officedocument.presentationml.slide+xml"/>
  <Override PartName="/ppt/slides/slide109.xml" ContentType="application/vnd.openxmlformats-officedocument.presentationml.slide+xml"/>
  <Override PartName="/ppt/slides/slide110.xml" ContentType="application/vnd.openxmlformats-officedocument.presentationml.slide+xml"/>
  <Override PartName="/ppt/slides/slide111.xml" ContentType="application/vnd.openxmlformats-officedocument.presentationml.slide+xml"/>
  <Override PartName="/ppt/slides/slide112.xml" ContentType="application/vnd.openxmlformats-officedocument.presentationml.slide+xml"/>
  <Override PartName="/ppt/slides/slide113.xml" ContentType="application/vnd.openxmlformats-officedocument.presentationml.slide+xml"/>
  <Override PartName="/ppt/slides/slide114.xml" ContentType="application/vnd.openxmlformats-officedocument.presentationml.slide+xml"/>
  <Override PartName="/ppt/slides/slide115.xml" ContentType="application/vnd.openxmlformats-officedocument.presentationml.slide+xml"/>
  <Override PartName="/ppt/slides/slide116.xml" ContentType="application/vnd.openxmlformats-officedocument.presentationml.slide+xml"/>
  <Override PartName="/ppt/slides/slide117.xml" ContentType="application/vnd.openxmlformats-officedocument.presentationml.slide+xml"/>
  <Override PartName="/ppt/slides/slide118.xml" ContentType="application/vnd.openxmlformats-officedocument.presentationml.slide+xml"/>
  <Override PartName="/ppt/slides/slide119.xml" ContentType="application/vnd.openxmlformats-officedocument.presentationml.slide+xml"/>
  <Override PartName="/ppt/slides/slide120.xml" ContentType="application/vnd.openxmlformats-officedocument.presentationml.slide+xml"/>
  <Override PartName="/ppt/slides/slide121.xml" ContentType="application/vnd.openxmlformats-officedocument.presentationml.slide+xml"/>
  <Override PartName="/ppt/slides/slide122.xml" ContentType="application/vnd.openxmlformats-officedocument.presentationml.slide+xml"/>
  <Override PartName="/ppt/slides/slide123.xml" ContentType="application/vnd.openxmlformats-officedocument.presentationml.slide+xml"/>
  <Override PartName="/ppt/slides/slide124.xml" ContentType="application/vnd.openxmlformats-officedocument.presentationml.slide+xml"/>
  <Override PartName="/ppt/slides/slide125.xml" ContentType="application/vnd.openxmlformats-officedocument.presentationml.slide+xml"/>
  <Override PartName="/ppt/slides/slide126.xml" ContentType="application/vnd.openxmlformats-officedocument.presentationml.slide+xml"/>
  <Override PartName="/ppt/slides/slide127.xml" ContentType="application/vnd.openxmlformats-officedocument.presentationml.slide+xml"/>
  <Override PartName="/ppt/slides/slide128.xml" ContentType="application/vnd.openxmlformats-officedocument.presentationml.slide+xml"/>
  <Override PartName="/ppt/slides/slide129.xml" ContentType="application/vnd.openxmlformats-officedocument.presentationml.slide+xml"/>
  <Override PartName="/ppt/slides/slide130.xml" ContentType="application/vnd.openxmlformats-officedocument.presentationml.slide+xml"/>
  <Override PartName="/ppt/slides/slide131.xml" ContentType="application/vnd.openxmlformats-officedocument.presentationml.slide+xml"/>
  <Override PartName="/ppt/slides/slide132.xml" ContentType="application/vnd.openxmlformats-officedocument.presentationml.slide+xml"/>
  <Override PartName="/ppt/slides/slide133.xml" ContentType="application/vnd.openxmlformats-officedocument.presentationml.slide+xml"/>
  <Override PartName="/ppt/slides/slide134.xml" ContentType="application/vnd.openxmlformats-officedocument.presentationml.slide+xml"/>
  <Override PartName="/ppt/slides/slide135.xml" ContentType="application/vnd.openxmlformats-officedocument.presentationml.slide+xml"/>
  <Override PartName="/ppt/slides/slide136.xml" ContentType="application/vnd.openxmlformats-officedocument.presentationml.slide+xml"/>
  <Override PartName="/ppt/slides/slide137.xml" ContentType="application/vnd.openxmlformats-officedocument.presentationml.slide+xml"/>
  <Override PartName="/ppt/slides/slide138.xml" ContentType="application/vnd.openxmlformats-officedocument.presentationml.slide+xml"/>
  <Override PartName="/ppt/slides/slide139.xml" ContentType="application/vnd.openxmlformats-officedocument.presentationml.slide+xml"/>
  <Override PartName="/ppt/slides/slide140.xml" ContentType="application/vnd.openxmlformats-officedocument.presentationml.slide+xml"/>
  <Override PartName="/ppt/slides/slide141.xml" ContentType="application/vnd.openxmlformats-officedocument.presentationml.slide+xml"/>
  <Override PartName="/ppt/slides/slide142.xml" ContentType="application/vnd.openxmlformats-officedocument.presentationml.slide+xml"/>
  <Override PartName="/ppt/slides/slide143.xml" ContentType="application/vnd.openxmlformats-officedocument.presentationml.slide+xml"/>
  <Override PartName="/ppt/slides/slide144.xml" ContentType="application/vnd.openxmlformats-officedocument.presentationml.slide+xml"/>
  <Override PartName="/ppt/slides/slide145.xml" ContentType="application/vnd.openxmlformats-officedocument.presentationml.slide+xml"/>
  <Override PartName="/ppt/slides/slide146.xml" ContentType="application/vnd.openxmlformats-officedocument.presentationml.slide+xml"/>
  <Override PartName="/ppt/slides/slide147.xml" ContentType="application/vnd.openxmlformats-officedocument.presentationml.slide+xml"/>
  <Override PartName="/ppt/slides/slide148.xml" ContentType="application/vnd.openxmlformats-officedocument.presentationml.slide+xml"/>
  <Override PartName="/ppt/slides/slide149.xml" ContentType="application/vnd.openxmlformats-officedocument.presentationml.slide+xml"/>
  <Override PartName="/ppt/slides/slide150.xml" ContentType="application/vnd.openxmlformats-officedocument.presentationml.slide+xml"/>
  <Override PartName="/ppt/slides/slide151.xml" ContentType="application/vnd.openxmlformats-officedocument.presentationml.slide+xml"/>
  <Override PartName="/ppt/slides/slide152.xml" ContentType="application/vnd.openxmlformats-officedocument.presentationml.slide+xml"/>
  <Override PartName="/ppt/slides/slide153.xml" ContentType="application/vnd.openxmlformats-officedocument.presentationml.slide+xml"/>
  <Override PartName="/ppt/slides/slide154.xml" ContentType="application/vnd.openxmlformats-officedocument.presentationml.slide+xml"/>
  <Override PartName="/ppt/slides/slide155.xml" ContentType="application/vnd.openxmlformats-officedocument.presentationml.slide+xml"/>
  <Override PartName="/ppt/slides/slide156.xml" ContentType="application/vnd.openxmlformats-officedocument.presentationml.slide+xml"/>
  <Override PartName="/ppt/slides/slide157.xml" ContentType="application/vnd.openxmlformats-officedocument.presentationml.slide+xml"/>
  <Override PartName="/ppt/slides/slide158.xml" ContentType="application/vnd.openxmlformats-officedocument.presentationml.slide+xml"/>
  <Override PartName="/ppt/slides/slide159.xml" ContentType="application/vnd.openxmlformats-officedocument.presentationml.slide+xml"/>
  <Override PartName="/ppt/slides/slide160.xml" ContentType="application/vnd.openxmlformats-officedocument.presentationml.slide+xml"/>
  <Override PartName="/ppt/slides/slide161.xml" ContentType="application/vnd.openxmlformats-officedocument.presentationml.slide+xml"/>
  <Override PartName="/ppt/slides/slide162.xml" ContentType="application/vnd.openxmlformats-officedocument.presentationml.slide+xml"/>
  <Override PartName="/ppt/slides/slide163.xml" ContentType="application/vnd.openxmlformats-officedocument.presentationml.slide+xml"/>
  <Override PartName="/ppt/slides/slide164.xml" ContentType="application/vnd.openxmlformats-officedocument.presentationml.slide+xml"/>
  <Override PartName="/ppt/slides/slide165.xml" ContentType="application/vnd.openxmlformats-officedocument.presentationml.slide+xml"/>
  <Override PartName="/ppt/slides/slide166.xml" ContentType="application/vnd.openxmlformats-officedocument.presentationml.slide+xml"/>
  <Override PartName="/ppt/slides/slide167.xml" ContentType="application/vnd.openxmlformats-officedocument.presentationml.slide+xml"/>
  <Override PartName="/ppt/slides/slide168.xml" ContentType="application/vnd.openxmlformats-officedocument.presentationml.slide+xml"/>
  <Override PartName="/ppt/slides/slide169.xml" ContentType="application/vnd.openxmlformats-officedocument.presentationml.slide+xml"/>
  <Override PartName="/ppt/slides/slide170.xml" ContentType="application/vnd.openxmlformats-officedocument.presentationml.slide+xml"/>
  <Override PartName="/ppt/slides/slide171.xml" ContentType="application/vnd.openxmlformats-officedocument.presentationml.slide+xml"/>
  <Override PartName="/ppt/slides/slide172.xml" ContentType="application/vnd.openxmlformats-officedocument.presentationml.slide+xml"/>
  <Override PartName="/ppt/slides/slide173.xml" ContentType="application/vnd.openxmlformats-officedocument.presentationml.slide+xml"/>
  <Override PartName="/ppt/slides/slide174.xml" ContentType="application/vnd.openxmlformats-officedocument.presentationml.slide+xml"/>
  <Override PartName="/ppt/slides/slide175.xml" ContentType="application/vnd.openxmlformats-officedocument.presentationml.slide+xml"/>
  <Override PartName="/ppt/slides/slide176.xml" ContentType="application/vnd.openxmlformats-officedocument.presentationml.slide+xml"/>
  <Override PartName="/ppt/slides/slide177.xml" ContentType="application/vnd.openxmlformats-officedocument.presentationml.slide+xml"/>
  <Override PartName="/ppt/slides/slide178.xml" ContentType="application/vnd.openxmlformats-officedocument.presentationml.slide+xml"/>
  <Override PartName="/ppt/slides/slide179.xml" ContentType="application/vnd.openxmlformats-officedocument.presentationml.slide+xml"/>
  <Override PartName="/ppt/slides/slide180.xml" ContentType="application/vnd.openxmlformats-officedocument.presentationml.slide+xml"/>
  <Override PartName="/ppt/slides/slide181.xml" ContentType="application/vnd.openxmlformats-officedocument.presentationml.slide+xml"/>
  <Override PartName="/ppt/slides/slide182.xml" ContentType="application/vnd.openxmlformats-officedocument.presentationml.slide+xml"/>
  <Override PartName="/ppt/slides/slide183.xml" ContentType="application/vnd.openxmlformats-officedocument.presentationml.slide+xml"/>
  <Override PartName="/ppt/slides/slide184.xml" ContentType="application/vnd.openxmlformats-officedocument.presentationml.slide+xml"/>
  <Override PartName="/ppt/slides/slide185.xml" ContentType="application/vnd.openxmlformats-officedocument.presentationml.slide+xml"/>
  <Override PartName="/ppt/slides/slide186.xml" ContentType="application/vnd.openxmlformats-officedocument.presentationml.slide+xml"/>
  <Override PartName="/ppt/slides/slide187.xml" ContentType="application/vnd.openxmlformats-officedocument.presentationml.slide+xml"/>
  <Override PartName="/ppt/slides/slide188.xml" ContentType="application/vnd.openxmlformats-officedocument.presentationml.slide+xml"/>
  <Override PartName="/ppt/slides/slide189.xml" ContentType="application/vnd.openxmlformats-officedocument.presentationml.slide+xml"/>
  <Override PartName="/ppt/slides/slide190.xml" ContentType="application/vnd.openxmlformats-officedocument.presentationml.slide+xml"/>
  <Override PartName="/ppt/slides/slide191.xml" ContentType="application/vnd.openxmlformats-officedocument.presentationml.slide+xml"/>
  <Override PartName="/ppt/slides/slide192.xml" ContentType="application/vnd.openxmlformats-officedocument.presentationml.slide+xml"/>
  <Override PartName="/ppt/slides/slide193.xml" ContentType="application/vnd.openxmlformats-officedocument.presentationml.slide+xml"/>
  <Override PartName="/ppt/slides/slide194.xml" ContentType="application/vnd.openxmlformats-officedocument.presentationml.slide+xml"/>
  <Override PartName="/ppt/slides/slide195.xml" ContentType="application/vnd.openxmlformats-officedocument.presentationml.slide+xml"/>
  <Override PartName="/ppt/slides/slide196.xml" ContentType="application/vnd.openxmlformats-officedocument.presentationml.slide+xml"/>
  <Override PartName="/ppt/slides/slide197.xml" ContentType="application/vnd.openxmlformats-officedocument.presentationml.slide+xml"/>
  <Override PartName="/ppt/slides/slide198.xml" ContentType="application/vnd.openxmlformats-officedocument.presentationml.slide+xml"/>
  <Override PartName="/ppt/slides/slide199.xml" ContentType="application/vnd.openxmlformats-officedocument.presentationml.slide+xml"/>
  <Override PartName="/ppt/slides/slide200.xml" ContentType="application/vnd.openxmlformats-officedocument.presentationml.slide+xml"/>
  <Override PartName="/ppt/slides/slide201.xml" ContentType="application/vnd.openxmlformats-officedocument.presentationml.slide+xml"/>
  <Override PartName="/ppt/slides/slide202.xml" ContentType="application/vnd.openxmlformats-officedocument.presentationml.slide+xml"/>
  <Override PartName="/ppt/slides/slide203.xml" ContentType="application/vnd.openxmlformats-officedocument.presentationml.slide+xml"/>
  <Override PartName="/ppt/slides/slide204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79" r:id="rId26"/>
    <p:sldId id="280" r:id="rId27"/>
    <p:sldId id="281" r:id="rId28"/>
    <p:sldId id="282" r:id="rId29"/>
    <p:sldId id="283" r:id="rId30"/>
    <p:sldId id="284" r:id="rId31"/>
    <p:sldId id="285" r:id="rId32"/>
    <p:sldId id="286" r:id="rId33"/>
    <p:sldId id="287" r:id="rId34"/>
    <p:sldId id="288" r:id="rId35"/>
    <p:sldId id="289" r:id="rId36"/>
    <p:sldId id="290" r:id="rId37"/>
    <p:sldId id="291" r:id="rId38"/>
    <p:sldId id="292" r:id="rId39"/>
    <p:sldId id="293" r:id="rId40"/>
    <p:sldId id="294" r:id="rId41"/>
    <p:sldId id="295" r:id="rId42"/>
    <p:sldId id="296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  <p:sldId id="332" r:id="rId79"/>
    <p:sldId id="333" r:id="rId80"/>
    <p:sldId id="334" r:id="rId81"/>
    <p:sldId id="335" r:id="rId82"/>
    <p:sldId id="336" r:id="rId83"/>
    <p:sldId id="337" r:id="rId84"/>
    <p:sldId id="338" r:id="rId85"/>
    <p:sldId id="339" r:id="rId86"/>
    <p:sldId id="340" r:id="rId87"/>
    <p:sldId id="341" r:id="rId88"/>
    <p:sldId id="342" r:id="rId89"/>
    <p:sldId id="343" r:id="rId90"/>
    <p:sldId id="344" r:id="rId91"/>
    <p:sldId id="345" r:id="rId92"/>
    <p:sldId id="346" r:id="rId93"/>
    <p:sldId id="347" r:id="rId94"/>
    <p:sldId id="348" r:id="rId95"/>
    <p:sldId id="349" r:id="rId96"/>
    <p:sldId id="350" r:id="rId97"/>
    <p:sldId id="351" r:id="rId98"/>
    <p:sldId id="352" r:id="rId99"/>
    <p:sldId id="353" r:id="rId100"/>
    <p:sldId id="354" r:id="rId101"/>
    <p:sldId id="355" r:id="rId102"/>
    <p:sldId id="356" r:id="rId103"/>
    <p:sldId id="357" r:id="rId104"/>
    <p:sldId id="358" r:id="rId105"/>
    <p:sldId id="359" r:id="rId106"/>
    <p:sldId id="360" r:id="rId107"/>
    <p:sldId id="361" r:id="rId108"/>
    <p:sldId id="362" r:id="rId109"/>
    <p:sldId id="363" r:id="rId110"/>
    <p:sldId id="364" r:id="rId111"/>
    <p:sldId id="365" r:id="rId112"/>
    <p:sldId id="366" r:id="rId113"/>
    <p:sldId id="367" r:id="rId114"/>
    <p:sldId id="368" r:id="rId115"/>
    <p:sldId id="369" r:id="rId116"/>
    <p:sldId id="370" r:id="rId117"/>
    <p:sldId id="371" r:id="rId118"/>
    <p:sldId id="372" r:id="rId119"/>
    <p:sldId id="373" r:id="rId120"/>
    <p:sldId id="374" r:id="rId121"/>
    <p:sldId id="375" r:id="rId122"/>
    <p:sldId id="376" r:id="rId123"/>
    <p:sldId id="377" r:id="rId124"/>
    <p:sldId id="378" r:id="rId125"/>
    <p:sldId id="379" r:id="rId126"/>
    <p:sldId id="380" r:id="rId127"/>
    <p:sldId id="381" r:id="rId128"/>
    <p:sldId id="382" r:id="rId129"/>
    <p:sldId id="383" r:id="rId130"/>
    <p:sldId id="384" r:id="rId131"/>
    <p:sldId id="385" r:id="rId132"/>
    <p:sldId id="386" r:id="rId133"/>
    <p:sldId id="387" r:id="rId134"/>
    <p:sldId id="388" r:id="rId135"/>
    <p:sldId id="389" r:id="rId136"/>
    <p:sldId id="390" r:id="rId137"/>
    <p:sldId id="391" r:id="rId138"/>
    <p:sldId id="392" r:id="rId139"/>
    <p:sldId id="393" r:id="rId140"/>
    <p:sldId id="394" r:id="rId141"/>
    <p:sldId id="395" r:id="rId142"/>
    <p:sldId id="396" r:id="rId143"/>
    <p:sldId id="397" r:id="rId144"/>
    <p:sldId id="398" r:id="rId145"/>
    <p:sldId id="399" r:id="rId146"/>
    <p:sldId id="400" r:id="rId147"/>
    <p:sldId id="401" r:id="rId148"/>
    <p:sldId id="402" r:id="rId149"/>
    <p:sldId id="403" r:id="rId150"/>
    <p:sldId id="404" r:id="rId151"/>
    <p:sldId id="405" r:id="rId152"/>
    <p:sldId id="406" r:id="rId153"/>
    <p:sldId id="407" r:id="rId154"/>
    <p:sldId id="408" r:id="rId155"/>
    <p:sldId id="409" r:id="rId156"/>
    <p:sldId id="410" r:id="rId157"/>
    <p:sldId id="411" r:id="rId158"/>
    <p:sldId id="412" r:id="rId159"/>
    <p:sldId id="413" r:id="rId160"/>
    <p:sldId id="414" r:id="rId161"/>
    <p:sldId id="415" r:id="rId162"/>
    <p:sldId id="416" r:id="rId163"/>
    <p:sldId id="417" r:id="rId164"/>
    <p:sldId id="418" r:id="rId165"/>
    <p:sldId id="419" r:id="rId166"/>
    <p:sldId id="420" r:id="rId167"/>
    <p:sldId id="421" r:id="rId168"/>
    <p:sldId id="422" r:id="rId169"/>
    <p:sldId id="423" r:id="rId170"/>
    <p:sldId id="424" r:id="rId171"/>
    <p:sldId id="425" r:id="rId172"/>
    <p:sldId id="426" r:id="rId173"/>
    <p:sldId id="427" r:id="rId174"/>
    <p:sldId id="428" r:id="rId175"/>
    <p:sldId id="429" r:id="rId176"/>
    <p:sldId id="430" r:id="rId177"/>
    <p:sldId id="431" r:id="rId178"/>
    <p:sldId id="432" r:id="rId179"/>
    <p:sldId id="433" r:id="rId180"/>
    <p:sldId id="434" r:id="rId181"/>
    <p:sldId id="435" r:id="rId182"/>
    <p:sldId id="436" r:id="rId183"/>
    <p:sldId id="437" r:id="rId184"/>
    <p:sldId id="438" r:id="rId185"/>
    <p:sldId id="439" r:id="rId186"/>
    <p:sldId id="440" r:id="rId187"/>
    <p:sldId id="441" r:id="rId188"/>
    <p:sldId id="442" r:id="rId189"/>
    <p:sldId id="443" r:id="rId190"/>
    <p:sldId id="444" r:id="rId191"/>
    <p:sldId id="445" r:id="rId192"/>
    <p:sldId id="446" r:id="rId193"/>
    <p:sldId id="447" r:id="rId194"/>
    <p:sldId id="448" r:id="rId195"/>
    <p:sldId id="449" r:id="rId196"/>
    <p:sldId id="450" r:id="rId197"/>
    <p:sldId id="451" r:id="rId198"/>
    <p:sldId id="452" r:id="rId199"/>
    <p:sldId id="453" r:id="rId200"/>
    <p:sldId id="454" r:id="rId201"/>
    <p:sldId id="455" r:id="rId202"/>
    <p:sldId id="456" r:id="rId203"/>
    <p:sldId id="457" r:id="rId204"/>
    <p:sldId id="458" r:id="rId205"/>
    <p:sldId id="459" r:id="rId206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slide" Target="slides/slide2.xml"/>
  <Relationship Id="rId5" Type="http://schemas.openxmlformats.org/officeDocument/2006/relationships/slide" Target="slides/slide3.xml"/>
  <Relationship Id="rId6" Type="http://schemas.openxmlformats.org/officeDocument/2006/relationships/slide" Target="slides/slide4.xml"/>
  <Relationship Id="rId7" Type="http://schemas.openxmlformats.org/officeDocument/2006/relationships/slide" Target="slides/slide5.xml"/>
  <Relationship Id="rId8" Type="http://schemas.openxmlformats.org/officeDocument/2006/relationships/slide" Target="slides/slide6.xml"/>
  <Relationship Id="rId9" Type="http://schemas.openxmlformats.org/officeDocument/2006/relationships/slide" Target="slides/slide7.xml"/>
  <Relationship Id="rId10" Type="http://schemas.openxmlformats.org/officeDocument/2006/relationships/slide" Target="slides/slide8.xml"/>
  <Relationship Id="rId11" Type="http://schemas.openxmlformats.org/officeDocument/2006/relationships/slide" Target="slides/slide9.xml"/>
  <Relationship Id="rId12" Type="http://schemas.openxmlformats.org/officeDocument/2006/relationships/slide" Target="slides/slide10.xml"/>
  <Relationship Id="rId13" Type="http://schemas.openxmlformats.org/officeDocument/2006/relationships/slide" Target="slides/slide11.xml"/>
  <Relationship Id="rId14" Type="http://schemas.openxmlformats.org/officeDocument/2006/relationships/slide" Target="slides/slide12.xml"/>
  <Relationship Id="rId15" Type="http://schemas.openxmlformats.org/officeDocument/2006/relationships/slide" Target="slides/slide13.xml"/>
  <Relationship Id="rId16" Type="http://schemas.openxmlformats.org/officeDocument/2006/relationships/slide" Target="slides/slide14.xml"/>
  <Relationship Id="rId17" Type="http://schemas.openxmlformats.org/officeDocument/2006/relationships/slide" Target="slides/slide15.xml"/>
  <Relationship Id="rId18" Type="http://schemas.openxmlformats.org/officeDocument/2006/relationships/slide" Target="slides/slide16.xml"/>
  <Relationship Id="rId19" Type="http://schemas.openxmlformats.org/officeDocument/2006/relationships/slide" Target="slides/slide17.xml"/>
  <Relationship Id="rId20" Type="http://schemas.openxmlformats.org/officeDocument/2006/relationships/slide" Target="slides/slide18.xml"/>
  <Relationship Id="rId21" Type="http://schemas.openxmlformats.org/officeDocument/2006/relationships/slide" Target="slides/slide19.xml"/>
  <Relationship Id="rId22" Type="http://schemas.openxmlformats.org/officeDocument/2006/relationships/slide" Target="slides/slide20.xml"/>
  <Relationship Id="rId23" Type="http://schemas.openxmlformats.org/officeDocument/2006/relationships/slide" Target="slides/slide21.xml"/>
  <Relationship Id="rId24" Type="http://schemas.openxmlformats.org/officeDocument/2006/relationships/slide" Target="slides/slide22.xml"/>
  <Relationship Id="rId25" Type="http://schemas.openxmlformats.org/officeDocument/2006/relationships/slide" Target="slides/slide23.xml"/>
  <Relationship Id="rId26" Type="http://schemas.openxmlformats.org/officeDocument/2006/relationships/slide" Target="slides/slide24.xml"/>
  <Relationship Id="rId27" Type="http://schemas.openxmlformats.org/officeDocument/2006/relationships/slide" Target="slides/slide25.xml"/>
  <Relationship Id="rId28" Type="http://schemas.openxmlformats.org/officeDocument/2006/relationships/slide" Target="slides/slide26.xml"/>
  <Relationship Id="rId29" Type="http://schemas.openxmlformats.org/officeDocument/2006/relationships/slide" Target="slides/slide27.xml"/>
  <Relationship Id="rId30" Type="http://schemas.openxmlformats.org/officeDocument/2006/relationships/slide" Target="slides/slide28.xml"/>
  <Relationship Id="rId31" Type="http://schemas.openxmlformats.org/officeDocument/2006/relationships/slide" Target="slides/slide29.xml"/>
  <Relationship Id="rId32" Type="http://schemas.openxmlformats.org/officeDocument/2006/relationships/slide" Target="slides/slide30.xml"/>
  <Relationship Id="rId33" Type="http://schemas.openxmlformats.org/officeDocument/2006/relationships/slide" Target="slides/slide31.xml"/>
  <Relationship Id="rId34" Type="http://schemas.openxmlformats.org/officeDocument/2006/relationships/slide" Target="slides/slide32.xml"/>
  <Relationship Id="rId35" Type="http://schemas.openxmlformats.org/officeDocument/2006/relationships/slide" Target="slides/slide33.xml"/>
  <Relationship Id="rId36" Type="http://schemas.openxmlformats.org/officeDocument/2006/relationships/slide" Target="slides/slide34.xml"/>
  <Relationship Id="rId37" Type="http://schemas.openxmlformats.org/officeDocument/2006/relationships/slide" Target="slides/slide35.xml"/>
  <Relationship Id="rId38" Type="http://schemas.openxmlformats.org/officeDocument/2006/relationships/slide" Target="slides/slide36.xml"/>
  <Relationship Id="rId39" Type="http://schemas.openxmlformats.org/officeDocument/2006/relationships/slide" Target="slides/slide37.xml"/>
  <Relationship Id="rId40" Type="http://schemas.openxmlformats.org/officeDocument/2006/relationships/slide" Target="slides/slide38.xml"/>
  <Relationship Id="rId41" Type="http://schemas.openxmlformats.org/officeDocument/2006/relationships/slide" Target="slides/slide39.xml"/>
  <Relationship Id="rId42" Type="http://schemas.openxmlformats.org/officeDocument/2006/relationships/slide" Target="slides/slide40.xml"/>
  <Relationship Id="rId43" Type="http://schemas.openxmlformats.org/officeDocument/2006/relationships/slide" Target="slides/slide41.xml"/>
  <Relationship Id="rId44" Type="http://schemas.openxmlformats.org/officeDocument/2006/relationships/slide" Target="slides/slide42.xml"/>
  <Relationship Id="rId45" Type="http://schemas.openxmlformats.org/officeDocument/2006/relationships/slide" Target="slides/slide43.xml"/>
  <Relationship Id="rId46" Type="http://schemas.openxmlformats.org/officeDocument/2006/relationships/slide" Target="slides/slide44.xml"/>
  <Relationship Id="rId47" Type="http://schemas.openxmlformats.org/officeDocument/2006/relationships/slide" Target="slides/slide45.xml"/>
  <Relationship Id="rId48" Type="http://schemas.openxmlformats.org/officeDocument/2006/relationships/slide" Target="slides/slide46.xml"/>
  <Relationship Id="rId49" Type="http://schemas.openxmlformats.org/officeDocument/2006/relationships/slide" Target="slides/slide47.xml"/>
  <Relationship Id="rId50" Type="http://schemas.openxmlformats.org/officeDocument/2006/relationships/slide" Target="slides/slide48.xml"/>
  <Relationship Id="rId51" Type="http://schemas.openxmlformats.org/officeDocument/2006/relationships/slide" Target="slides/slide49.xml"/>
  <Relationship Id="rId52" Type="http://schemas.openxmlformats.org/officeDocument/2006/relationships/slide" Target="slides/slide50.xml"/>
  <Relationship Id="rId53" Type="http://schemas.openxmlformats.org/officeDocument/2006/relationships/slide" Target="slides/slide51.xml"/>
  <Relationship Id="rId54" Type="http://schemas.openxmlformats.org/officeDocument/2006/relationships/slide" Target="slides/slide52.xml"/>
  <Relationship Id="rId55" Type="http://schemas.openxmlformats.org/officeDocument/2006/relationships/slide" Target="slides/slide53.xml"/>
  <Relationship Id="rId56" Type="http://schemas.openxmlformats.org/officeDocument/2006/relationships/slide" Target="slides/slide54.xml"/>
  <Relationship Id="rId57" Type="http://schemas.openxmlformats.org/officeDocument/2006/relationships/slide" Target="slides/slide55.xml"/>
  <Relationship Id="rId58" Type="http://schemas.openxmlformats.org/officeDocument/2006/relationships/slide" Target="slides/slide56.xml"/>
  <Relationship Id="rId59" Type="http://schemas.openxmlformats.org/officeDocument/2006/relationships/slide" Target="slides/slide57.xml"/>
  <Relationship Id="rId60" Type="http://schemas.openxmlformats.org/officeDocument/2006/relationships/slide" Target="slides/slide58.xml"/>
  <Relationship Id="rId61" Type="http://schemas.openxmlformats.org/officeDocument/2006/relationships/slide" Target="slides/slide59.xml"/>
  <Relationship Id="rId62" Type="http://schemas.openxmlformats.org/officeDocument/2006/relationships/slide" Target="slides/slide60.xml"/>
  <Relationship Id="rId63" Type="http://schemas.openxmlformats.org/officeDocument/2006/relationships/slide" Target="slides/slide61.xml"/>
  <Relationship Id="rId64" Type="http://schemas.openxmlformats.org/officeDocument/2006/relationships/slide" Target="slides/slide62.xml"/>
  <Relationship Id="rId65" Type="http://schemas.openxmlformats.org/officeDocument/2006/relationships/slide" Target="slides/slide63.xml"/>
  <Relationship Id="rId66" Type="http://schemas.openxmlformats.org/officeDocument/2006/relationships/slide" Target="slides/slide64.xml"/>
  <Relationship Id="rId67" Type="http://schemas.openxmlformats.org/officeDocument/2006/relationships/slide" Target="slides/slide65.xml"/>
  <Relationship Id="rId68" Type="http://schemas.openxmlformats.org/officeDocument/2006/relationships/slide" Target="slides/slide66.xml"/>
  <Relationship Id="rId69" Type="http://schemas.openxmlformats.org/officeDocument/2006/relationships/slide" Target="slides/slide67.xml"/>
  <Relationship Id="rId70" Type="http://schemas.openxmlformats.org/officeDocument/2006/relationships/slide" Target="slides/slide68.xml"/>
  <Relationship Id="rId71" Type="http://schemas.openxmlformats.org/officeDocument/2006/relationships/slide" Target="slides/slide69.xml"/>
  <Relationship Id="rId72" Type="http://schemas.openxmlformats.org/officeDocument/2006/relationships/slide" Target="slides/slide70.xml"/>
  <Relationship Id="rId73" Type="http://schemas.openxmlformats.org/officeDocument/2006/relationships/slide" Target="slides/slide71.xml"/>
  <Relationship Id="rId74" Type="http://schemas.openxmlformats.org/officeDocument/2006/relationships/slide" Target="slides/slide72.xml"/>
  <Relationship Id="rId75" Type="http://schemas.openxmlformats.org/officeDocument/2006/relationships/slide" Target="slides/slide73.xml"/>
  <Relationship Id="rId76" Type="http://schemas.openxmlformats.org/officeDocument/2006/relationships/slide" Target="slides/slide74.xml"/>
  <Relationship Id="rId77" Type="http://schemas.openxmlformats.org/officeDocument/2006/relationships/slide" Target="slides/slide75.xml"/>
  <Relationship Id="rId78" Type="http://schemas.openxmlformats.org/officeDocument/2006/relationships/slide" Target="slides/slide76.xml"/>
  <Relationship Id="rId79" Type="http://schemas.openxmlformats.org/officeDocument/2006/relationships/slide" Target="slides/slide77.xml"/>
  <Relationship Id="rId80" Type="http://schemas.openxmlformats.org/officeDocument/2006/relationships/slide" Target="slides/slide78.xml"/>
  <Relationship Id="rId81" Type="http://schemas.openxmlformats.org/officeDocument/2006/relationships/slide" Target="slides/slide79.xml"/>
  <Relationship Id="rId82" Type="http://schemas.openxmlformats.org/officeDocument/2006/relationships/slide" Target="slides/slide80.xml"/>
  <Relationship Id="rId83" Type="http://schemas.openxmlformats.org/officeDocument/2006/relationships/slide" Target="slides/slide81.xml"/>
  <Relationship Id="rId84" Type="http://schemas.openxmlformats.org/officeDocument/2006/relationships/slide" Target="slides/slide82.xml"/>
  <Relationship Id="rId85" Type="http://schemas.openxmlformats.org/officeDocument/2006/relationships/slide" Target="slides/slide83.xml"/>
  <Relationship Id="rId86" Type="http://schemas.openxmlformats.org/officeDocument/2006/relationships/slide" Target="slides/slide84.xml"/>
  <Relationship Id="rId87" Type="http://schemas.openxmlformats.org/officeDocument/2006/relationships/slide" Target="slides/slide85.xml"/>
  <Relationship Id="rId88" Type="http://schemas.openxmlformats.org/officeDocument/2006/relationships/slide" Target="slides/slide86.xml"/>
  <Relationship Id="rId89" Type="http://schemas.openxmlformats.org/officeDocument/2006/relationships/slide" Target="slides/slide87.xml"/>
  <Relationship Id="rId90" Type="http://schemas.openxmlformats.org/officeDocument/2006/relationships/slide" Target="slides/slide88.xml"/>
  <Relationship Id="rId91" Type="http://schemas.openxmlformats.org/officeDocument/2006/relationships/slide" Target="slides/slide89.xml"/>
  <Relationship Id="rId92" Type="http://schemas.openxmlformats.org/officeDocument/2006/relationships/slide" Target="slides/slide90.xml"/>
  <Relationship Id="rId93" Type="http://schemas.openxmlformats.org/officeDocument/2006/relationships/slide" Target="slides/slide91.xml"/>
  <Relationship Id="rId94" Type="http://schemas.openxmlformats.org/officeDocument/2006/relationships/slide" Target="slides/slide92.xml"/>
  <Relationship Id="rId95" Type="http://schemas.openxmlformats.org/officeDocument/2006/relationships/slide" Target="slides/slide93.xml"/>
  <Relationship Id="rId96" Type="http://schemas.openxmlformats.org/officeDocument/2006/relationships/slide" Target="slides/slide94.xml"/>
  <Relationship Id="rId97" Type="http://schemas.openxmlformats.org/officeDocument/2006/relationships/slide" Target="slides/slide95.xml"/>
  <Relationship Id="rId98" Type="http://schemas.openxmlformats.org/officeDocument/2006/relationships/slide" Target="slides/slide96.xml"/>
  <Relationship Id="rId99" Type="http://schemas.openxmlformats.org/officeDocument/2006/relationships/slide" Target="slides/slide97.xml"/>
  <Relationship Id="rId100" Type="http://schemas.openxmlformats.org/officeDocument/2006/relationships/slide" Target="slides/slide98.xml"/>
  <Relationship Id="rId101" Type="http://schemas.openxmlformats.org/officeDocument/2006/relationships/slide" Target="slides/slide99.xml"/>
  <Relationship Id="rId102" Type="http://schemas.openxmlformats.org/officeDocument/2006/relationships/slide" Target="slides/slide100.xml"/>
  <Relationship Id="rId103" Type="http://schemas.openxmlformats.org/officeDocument/2006/relationships/slide" Target="slides/slide101.xml"/>
  <Relationship Id="rId104" Type="http://schemas.openxmlformats.org/officeDocument/2006/relationships/slide" Target="slides/slide102.xml"/>
  <Relationship Id="rId105" Type="http://schemas.openxmlformats.org/officeDocument/2006/relationships/slide" Target="slides/slide103.xml"/>
  <Relationship Id="rId106" Type="http://schemas.openxmlformats.org/officeDocument/2006/relationships/slide" Target="slides/slide104.xml"/>
  <Relationship Id="rId107" Type="http://schemas.openxmlformats.org/officeDocument/2006/relationships/slide" Target="slides/slide105.xml"/>
  <Relationship Id="rId108" Type="http://schemas.openxmlformats.org/officeDocument/2006/relationships/slide" Target="slides/slide106.xml"/>
  <Relationship Id="rId109" Type="http://schemas.openxmlformats.org/officeDocument/2006/relationships/slide" Target="slides/slide107.xml"/>
  <Relationship Id="rId110" Type="http://schemas.openxmlformats.org/officeDocument/2006/relationships/slide" Target="slides/slide108.xml"/>
  <Relationship Id="rId111" Type="http://schemas.openxmlformats.org/officeDocument/2006/relationships/slide" Target="slides/slide109.xml"/>
  <Relationship Id="rId112" Type="http://schemas.openxmlformats.org/officeDocument/2006/relationships/slide" Target="slides/slide110.xml"/>
  <Relationship Id="rId113" Type="http://schemas.openxmlformats.org/officeDocument/2006/relationships/slide" Target="slides/slide111.xml"/>
  <Relationship Id="rId114" Type="http://schemas.openxmlformats.org/officeDocument/2006/relationships/slide" Target="slides/slide112.xml"/>
  <Relationship Id="rId115" Type="http://schemas.openxmlformats.org/officeDocument/2006/relationships/slide" Target="slides/slide113.xml"/>
  <Relationship Id="rId116" Type="http://schemas.openxmlformats.org/officeDocument/2006/relationships/slide" Target="slides/slide114.xml"/>
  <Relationship Id="rId117" Type="http://schemas.openxmlformats.org/officeDocument/2006/relationships/slide" Target="slides/slide115.xml"/>
  <Relationship Id="rId118" Type="http://schemas.openxmlformats.org/officeDocument/2006/relationships/slide" Target="slides/slide116.xml"/>
  <Relationship Id="rId119" Type="http://schemas.openxmlformats.org/officeDocument/2006/relationships/slide" Target="slides/slide117.xml"/>
  <Relationship Id="rId120" Type="http://schemas.openxmlformats.org/officeDocument/2006/relationships/slide" Target="slides/slide118.xml"/>
  <Relationship Id="rId121" Type="http://schemas.openxmlformats.org/officeDocument/2006/relationships/slide" Target="slides/slide119.xml"/>
  <Relationship Id="rId122" Type="http://schemas.openxmlformats.org/officeDocument/2006/relationships/slide" Target="slides/slide120.xml"/>
  <Relationship Id="rId123" Type="http://schemas.openxmlformats.org/officeDocument/2006/relationships/slide" Target="slides/slide121.xml"/>
  <Relationship Id="rId124" Type="http://schemas.openxmlformats.org/officeDocument/2006/relationships/slide" Target="slides/slide122.xml"/>
  <Relationship Id="rId125" Type="http://schemas.openxmlformats.org/officeDocument/2006/relationships/slide" Target="slides/slide123.xml"/>
  <Relationship Id="rId126" Type="http://schemas.openxmlformats.org/officeDocument/2006/relationships/slide" Target="slides/slide124.xml"/>
  <Relationship Id="rId127" Type="http://schemas.openxmlformats.org/officeDocument/2006/relationships/slide" Target="slides/slide125.xml"/>
  <Relationship Id="rId128" Type="http://schemas.openxmlformats.org/officeDocument/2006/relationships/slide" Target="slides/slide126.xml"/>
  <Relationship Id="rId129" Type="http://schemas.openxmlformats.org/officeDocument/2006/relationships/slide" Target="slides/slide127.xml"/>
  <Relationship Id="rId130" Type="http://schemas.openxmlformats.org/officeDocument/2006/relationships/slide" Target="slides/slide128.xml"/>
  <Relationship Id="rId131" Type="http://schemas.openxmlformats.org/officeDocument/2006/relationships/slide" Target="slides/slide129.xml"/>
  <Relationship Id="rId132" Type="http://schemas.openxmlformats.org/officeDocument/2006/relationships/slide" Target="slides/slide130.xml"/>
  <Relationship Id="rId133" Type="http://schemas.openxmlformats.org/officeDocument/2006/relationships/slide" Target="slides/slide131.xml"/>
  <Relationship Id="rId134" Type="http://schemas.openxmlformats.org/officeDocument/2006/relationships/slide" Target="slides/slide132.xml"/>
  <Relationship Id="rId135" Type="http://schemas.openxmlformats.org/officeDocument/2006/relationships/slide" Target="slides/slide133.xml"/>
  <Relationship Id="rId136" Type="http://schemas.openxmlformats.org/officeDocument/2006/relationships/slide" Target="slides/slide134.xml"/>
  <Relationship Id="rId137" Type="http://schemas.openxmlformats.org/officeDocument/2006/relationships/slide" Target="slides/slide135.xml"/>
  <Relationship Id="rId138" Type="http://schemas.openxmlformats.org/officeDocument/2006/relationships/slide" Target="slides/slide136.xml"/>
  <Relationship Id="rId139" Type="http://schemas.openxmlformats.org/officeDocument/2006/relationships/slide" Target="slides/slide137.xml"/>
  <Relationship Id="rId140" Type="http://schemas.openxmlformats.org/officeDocument/2006/relationships/slide" Target="slides/slide138.xml"/>
  <Relationship Id="rId141" Type="http://schemas.openxmlformats.org/officeDocument/2006/relationships/slide" Target="slides/slide139.xml"/>
  <Relationship Id="rId142" Type="http://schemas.openxmlformats.org/officeDocument/2006/relationships/slide" Target="slides/slide140.xml"/>
  <Relationship Id="rId143" Type="http://schemas.openxmlformats.org/officeDocument/2006/relationships/slide" Target="slides/slide141.xml"/>
  <Relationship Id="rId144" Type="http://schemas.openxmlformats.org/officeDocument/2006/relationships/slide" Target="slides/slide142.xml"/>
  <Relationship Id="rId145" Type="http://schemas.openxmlformats.org/officeDocument/2006/relationships/slide" Target="slides/slide143.xml"/>
  <Relationship Id="rId146" Type="http://schemas.openxmlformats.org/officeDocument/2006/relationships/slide" Target="slides/slide144.xml"/>
  <Relationship Id="rId147" Type="http://schemas.openxmlformats.org/officeDocument/2006/relationships/slide" Target="slides/slide145.xml"/>
  <Relationship Id="rId148" Type="http://schemas.openxmlformats.org/officeDocument/2006/relationships/slide" Target="slides/slide146.xml"/>
  <Relationship Id="rId149" Type="http://schemas.openxmlformats.org/officeDocument/2006/relationships/slide" Target="slides/slide147.xml"/>
  <Relationship Id="rId150" Type="http://schemas.openxmlformats.org/officeDocument/2006/relationships/slide" Target="slides/slide148.xml"/>
  <Relationship Id="rId151" Type="http://schemas.openxmlformats.org/officeDocument/2006/relationships/slide" Target="slides/slide149.xml"/>
  <Relationship Id="rId152" Type="http://schemas.openxmlformats.org/officeDocument/2006/relationships/slide" Target="slides/slide150.xml"/>
  <Relationship Id="rId153" Type="http://schemas.openxmlformats.org/officeDocument/2006/relationships/slide" Target="slides/slide151.xml"/>
  <Relationship Id="rId154" Type="http://schemas.openxmlformats.org/officeDocument/2006/relationships/slide" Target="slides/slide152.xml"/>
  <Relationship Id="rId155" Type="http://schemas.openxmlformats.org/officeDocument/2006/relationships/slide" Target="slides/slide153.xml"/>
  <Relationship Id="rId156" Type="http://schemas.openxmlformats.org/officeDocument/2006/relationships/slide" Target="slides/slide154.xml"/>
  <Relationship Id="rId157" Type="http://schemas.openxmlformats.org/officeDocument/2006/relationships/slide" Target="slides/slide155.xml"/>
  <Relationship Id="rId158" Type="http://schemas.openxmlformats.org/officeDocument/2006/relationships/slide" Target="slides/slide156.xml"/>
  <Relationship Id="rId159" Type="http://schemas.openxmlformats.org/officeDocument/2006/relationships/slide" Target="slides/slide157.xml"/>
  <Relationship Id="rId160" Type="http://schemas.openxmlformats.org/officeDocument/2006/relationships/slide" Target="slides/slide158.xml"/>
  <Relationship Id="rId161" Type="http://schemas.openxmlformats.org/officeDocument/2006/relationships/slide" Target="slides/slide159.xml"/>
  <Relationship Id="rId162" Type="http://schemas.openxmlformats.org/officeDocument/2006/relationships/slide" Target="slides/slide160.xml"/>
  <Relationship Id="rId163" Type="http://schemas.openxmlformats.org/officeDocument/2006/relationships/slide" Target="slides/slide161.xml"/>
  <Relationship Id="rId164" Type="http://schemas.openxmlformats.org/officeDocument/2006/relationships/slide" Target="slides/slide162.xml"/>
  <Relationship Id="rId165" Type="http://schemas.openxmlformats.org/officeDocument/2006/relationships/slide" Target="slides/slide163.xml"/>
  <Relationship Id="rId166" Type="http://schemas.openxmlformats.org/officeDocument/2006/relationships/slide" Target="slides/slide164.xml"/>
  <Relationship Id="rId167" Type="http://schemas.openxmlformats.org/officeDocument/2006/relationships/slide" Target="slides/slide165.xml"/>
  <Relationship Id="rId168" Type="http://schemas.openxmlformats.org/officeDocument/2006/relationships/slide" Target="slides/slide166.xml"/>
  <Relationship Id="rId169" Type="http://schemas.openxmlformats.org/officeDocument/2006/relationships/slide" Target="slides/slide167.xml"/>
  <Relationship Id="rId170" Type="http://schemas.openxmlformats.org/officeDocument/2006/relationships/slide" Target="slides/slide168.xml"/>
  <Relationship Id="rId171" Type="http://schemas.openxmlformats.org/officeDocument/2006/relationships/slide" Target="slides/slide169.xml"/>
  <Relationship Id="rId172" Type="http://schemas.openxmlformats.org/officeDocument/2006/relationships/slide" Target="slides/slide170.xml"/>
  <Relationship Id="rId173" Type="http://schemas.openxmlformats.org/officeDocument/2006/relationships/slide" Target="slides/slide171.xml"/>
  <Relationship Id="rId174" Type="http://schemas.openxmlformats.org/officeDocument/2006/relationships/slide" Target="slides/slide172.xml"/>
  <Relationship Id="rId175" Type="http://schemas.openxmlformats.org/officeDocument/2006/relationships/slide" Target="slides/slide173.xml"/>
  <Relationship Id="rId176" Type="http://schemas.openxmlformats.org/officeDocument/2006/relationships/slide" Target="slides/slide174.xml"/>
  <Relationship Id="rId177" Type="http://schemas.openxmlformats.org/officeDocument/2006/relationships/slide" Target="slides/slide175.xml"/>
  <Relationship Id="rId178" Type="http://schemas.openxmlformats.org/officeDocument/2006/relationships/slide" Target="slides/slide176.xml"/>
  <Relationship Id="rId179" Type="http://schemas.openxmlformats.org/officeDocument/2006/relationships/slide" Target="slides/slide177.xml"/>
  <Relationship Id="rId180" Type="http://schemas.openxmlformats.org/officeDocument/2006/relationships/slide" Target="slides/slide178.xml"/>
  <Relationship Id="rId181" Type="http://schemas.openxmlformats.org/officeDocument/2006/relationships/slide" Target="slides/slide179.xml"/>
  <Relationship Id="rId182" Type="http://schemas.openxmlformats.org/officeDocument/2006/relationships/slide" Target="slides/slide180.xml"/>
  <Relationship Id="rId183" Type="http://schemas.openxmlformats.org/officeDocument/2006/relationships/slide" Target="slides/slide181.xml"/>
  <Relationship Id="rId184" Type="http://schemas.openxmlformats.org/officeDocument/2006/relationships/slide" Target="slides/slide182.xml"/>
  <Relationship Id="rId185" Type="http://schemas.openxmlformats.org/officeDocument/2006/relationships/slide" Target="slides/slide183.xml"/>
  <Relationship Id="rId186" Type="http://schemas.openxmlformats.org/officeDocument/2006/relationships/slide" Target="slides/slide184.xml"/>
  <Relationship Id="rId187" Type="http://schemas.openxmlformats.org/officeDocument/2006/relationships/slide" Target="slides/slide185.xml"/>
  <Relationship Id="rId188" Type="http://schemas.openxmlformats.org/officeDocument/2006/relationships/slide" Target="slides/slide186.xml"/>
  <Relationship Id="rId189" Type="http://schemas.openxmlformats.org/officeDocument/2006/relationships/slide" Target="slides/slide187.xml"/>
  <Relationship Id="rId190" Type="http://schemas.openxmlformats.org/officeDocument/2006/relationships/slide" Target="slides/slide188.xml"/>
  <Relationship Id="rId191" Type="http://schemas.openxmlformats.org/officeDocument/2006/relationships/slide" Target="slides/slide189.xml"/>
  <Relationship Id="rId192" Type="http://schemas.openxmlformats.org/officeDocument/2006/relationships/slide" Target="slides/slide190.xml"/>
  <Relationship Id="rId193" Type="http://schemas.openxmlformats.org/officeDocument/2006/relationships/slide" Target="slides/slide191.xml"/>
  <Relationship Id="rId194" Type="http://schemas.openxmlformats.org/officeDocument/2006/relationships/slide" Target="slides/slide192.xml"/>
  <Relationship Id="rId195" Type="http://schemas.openxmlformats.org/officeDocument/2006/relationships/slide" Target="slides/slide193.xml"/>
  <Relationship Id="rId196" Type="http://schemas.openxmlformats.org/officeDocument/2006/relationships/slide" Target="slides/slide194.xml"/>
  <Relationship Id="rId197" Type="http://schemas.openxmlformats.org/officeDocument/2006/relationships/slide" Target="slides/slide195.xml"/>
  <Relationship Id="rId198" Type="http://schemas.openxmlformats.org/officeDocument/2006/relationships/slide" Target="slides/slide196.xml"/>
  <Relationship Id="rId199" Type="http://schemas.openxmlformats.org/officeDocument/2006/relationships/slide" Target="slides/slide197.xml"/>
  <Relationship Id="rId200" Type="http://schemas.openxmlformats.org/officeDocument/2006/relationships/slide" Target="slides/slide198.xml"/>
  <Relationship Id="rId201" Type="http://schemas.openxmlformats.org/officeDocument/2006/relationships/slide" Target="slides/slide199.xml"/>
  <Relationship Id="rId202" Type="http://schemas.openxmlformats.org/officeDocument/2006/relationships/slide" Target="slides/slide200.xml"/>
  <Relationship Id="rId203" Type="http://schemas.openxmlformats.org/officeDocument/2006/relationships/slide" Target="slides/slide201.xml"/>
  <Relationship Id="rId204" Type="http://schemas.openxmlformats.org/officeDocument/2006/relationships/slide" Target="slides/slide202.xml"/>
  <Relationship Id="rId205" Type="http://schemas.openxmlformats.org/officeDocument/2006/relationships/slide" Target="slides/slide203.xml"/>
  <Relationship Id="rId206" Type="http://schemas.openxmlformats.org/officeDocument/2006/relationships/slide" Target="slides/slide204.xml"/>
  <Relationship Id="rId207" Type="http://schemas.openxmlformats.org/officeDocument/2006/relationships/presProps" Target="presProps.xml"/>
  <Relationship Id="rId208" Type="http://schemas.openxmlformats.org/officeDocument/2006/relationships/viewProps" Target="viewProps.xml"/>
  <Relationship Id="rId209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03959111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/>

</file>

<file path=ppt/slides/_rels/slide10.xml.rels><?xml version="1.0" encoding="UTF-8" standalone="yes"?>
<Relationships xmlns="http://schemas.openxmlformats.org/package/2006/relationships"/>

</file>

<file path=ppt/slides/_rels/slide100.xml.rels><?xml version="1.0" encoding="UTF-8" standalone="yes"?>
<Relationships xmlns="http://schemas.openxmlformats.org/package/2006/relationships"/>

</file>

<file path=ppt/slides/_rels/slide101.xml.rels><?xml version="1.0" encoding="UTF-8" standalone="yes"?>
<Relationships xmlns="http://schemas.openxmlformats.org/package/2006/relationships"/>

</file>

<file path=ppt/slides/_rels/slide102.xml.rels><?xml version="1.0" encoding="UTF-8" standalone="yes"?>
<Relationships xmlns="http://schemas.openxmlformats.org/package/2006/relationships"/>

</file>

<file path=ppt/slides/_rels/slide103.xml.rels><?xml version="1.0" encoding="UTF-8" standalone="yes"?>
<Relationships xmlns="http://schemas.openxmlformats.org/package/2006/relationships"/>

</file>

<file path=ppt/slides/_rels/slide104.xml.rels><?xml version="1.0" encoding="UTF-8" standalone="yes"?>
<Relationships xmlns="http://schemas.openxmlformats.org/package/2006/relationships"/>

</file>

<file path=ppt/slides/_rels/slide105.xml.rels><?xml version="1.0" encoding="UTF-8" standalone="yes"?>
<Relationships xmlns="http://schemas.openxmlformats.org/package/2006/relationships"/>

</file>

<file path=ppt/slides/_rels/slide106.xml.rels><?xml version="1.0" encoding="UTF-8" standalone="yes"?>
<Relationships xmlns="http://schemas.openxmlformats.org/package/2006/relationships"/>

</file>

<file path=ppt/slides/_rels/slide107.xml.rels><?xml version="1.0" encoding="UTF-8" standalone="yes"?>
<Relationships xmlns="http://schemas.openxmlformats.org/package/2006/relationships"/>

</file>

<file path=ppt/slides/_rels/slide108.xml.rels><?xml version="1.0" encoding="UTF-8" standalone="yes"?>
<Relationships xmlns="http://schemas.openxmlformats.org/package/2006/relationships"/>

</file>

<file path=ppt/slides/_rels/slide109.xml.rels><?xml version="1.0" encoding="UTF-8" standalone="yes"?>
<Relationships xmlns="http://schemas.openxmlformats.org/package/2006/relationships"/>

</file>

<file path=ppt/slides/_rels/slide11.xml.rels><?xml version="1.0" encoding="UTF-8" standalone="yes"?>
<Relationships xmlns="http://schemas.openxmlformats.org/package/2006/relationships"/>

</file>

<file path=ppt/slides/_rels/slide110.xml.rels><?xml version="1.0" encoding="UTF-8" standalone="yes"?>
<Relationships xmlns="http://schemas.openxmlformats.org/package/2006/relationships"/>

</file>

<file path=ppt/slides/_rels/slide111.xml.rels><?xml version="1.0" encoding="UTF-8" standalone="yes"?>
<Relationships xmlns="http://schemas.openxmlformats.org/package/2006/relationships"/>

</file>

<file path=ppt/slides/_rels/slide112.xml.rels><?xml version="1.0" encoding="UTF-8" standalone="yes"?>
<Relationships xmlns="http://schemas.openxmlformats.org/package/2006/relationships"/>

</file>

<file path=ppt/slides/_rels/slide113.xml.rels><?xml version="1.0" encoding="UTF-8" standalone="yes"?>
<Relationships xmlns="http://schemas.openxmlformats.org/package/2006/relationships"/>

</file>

<file path=ppt/slides/_rels/slide114.xml.rels><?xml version="1.0" encoding="UTF-8" standalone="yes"?>
<Relationships xmlns="http://schemas.openxmlformats.org/package/2006/relationships"/>

</file>

<file path=ppt/slides/_rels/slide115.xml.rels><?xml version="1.0" encoding="UTF-8" standalone="yes"?>
<Relationships xmlns="http://schemas.openxmlformats.org/package/2006/relationships"/>

</file>

<file path=ppt/slides/_rels/slide116.xml.rels><?xml version="1.0" encoding="UTF-8" standalone="yes"?>
<Relationships xmlns="http://schemas.openxmlformats.org/package/2006/relationships"/>

</file>

<file path=ppt/slides/_rels/slide117.xml.rels><?xml version="1.0" encoding="UTF-8" standalone="yes"?>
<Relationships xmlns="http://schemas.openxmlformats.org/package/2006/relationships"/>

</file>

<file path=ppt/slides/_rels/slide118.xml.rels><?xml version="1.0" encoding="UTF-8" standalone="yes"?>
<Relationships xmlns="http://schemas.openxmlformats.org/package/2006/relationships"/>

</file>

<file path=ppt/slides/_rels/slide119.xml.rels><?xml version="1.0" encoding="UTF-8" standalone="yes"?>
<Relationships xmlns="http://schemas.openxmlformats.org/package/2006/relationships"/>

</file>

<file path=ppt/slides/_rels/slide12.xml.rels><?xml version="1.0" encoding="UTF-8" standalone="yes"?>
<Relationships xmlns="http://schemas.openxmlformats.org/package/2006/relationships"/>

</file>

<file path=ppt/slides/_rels/slide120.xml.rels><?xml version="1.0" encoding="UTF-8" standalone="yes"?>
<Relationships xmlns="http://schemas.openxmlformats.org/package/2006/relationships"/>

</file>

<file path=ppt/slides/_rels/slide121.xml.rels><?xml version="1.0" encoding="UTF-8" standalone="yes"?>
<Relationships xmlns="http://schemas.openxmlformats.org/package/2006/relationships"/>

</file>

<file path=ppt/slides/_rels/slide122.xml.rels><?xml version="1.0" encoding="UTF-8" standalone="yes"?>
<Relationships xmlns="http://schemas.openxmlformats.org/package/2006/relationships"/>

</file>

<file path=ppt/slides/_rels/slide123.xml.rels><?xml version="1.0" encoding="UTF-8" standalone="yes"?>
<Relationships xmlns="http://schemas.openxmlformats.org/package/2006/relationships"/>

</file>

<file path=ppt/slides/_rels/slide124.xml.rels><?xml version="1.0" encoding="UTF-8" standalone="yes"?>
<Relationships xmlns="http://schemas.openxmlformats.org/package/2006/relationships"/>

</file>

<file path=ppt/slides/_rels/slide125.xml.rels><?xml version="1.0" encoding="UTF-8" standalone="yes"?>
<Relationships xmlns="http://schemas.openxmlformats.org/package/2006/relationships"/>

</file>

<file path=ppt/slides/_rels/slide126.xml.rels><?xml version="1.0" encoding="UTF-8" standalone="yes"?>
<Relationships xmlns="http://schemas.openxmlformats.org/package/2006/relationships"/>

</file>

<file path=ppt/slides/_rels/slide127.xml.rels><?xml version="1.0" encoding="UTF-8" standalone="yes"?>
<Relationships xmlns="http://schemas.openxmlformats.org/package/2006/relationships"/>

</file>

<file path=ppt/slides/_rels/slide128.xml.rels><?xml version="1.0" encoding="UTF-8" standalone="yes"?>
<Relationships xmlns="http://schemas.openxmlformats.org/package/2006/relationships"/>

</file>

<file path=ppt/slides/_rels/slide129.xml.rels><?xml version="1.0" encoding="UTF-8" standalone="yes"?>
<Relationships xmlns="http://schemas.openxmlformats.org/package/2006/relationships"/>

</file>

<file path=ppt/slides/_rels/slide13.xml.rels><?xml version="1.0" encoding="UTF-8" standalone="yes"?>
<Relationships xmlns="http://schemas.openxmlformats.org/package/2006/relationships"/>

</file>

<file path=ppt/slides/_rels/slide130.xml.rels><?xml version="1.0" encoding="UTF-8" standalone="yes"?>
<Relationships xmlns="http://schemas.openxmlformats.org/package/2006/relationships"/>

</file>

<file path=ppt/slides/_rels/slide131.xml.rels><?xml version="1.0" encoding="UTF-8" standalone="yes"?>
<Relationships xmlns="http://schemas.openxmlformats.org/package/2006/relationships"/>

</file>

<file path=ppt/slides/_rels/slide132.xml.rels><?xml version="1.0" encoding="UTF-8" standalone="yes"?>
<Relationships xmlns="http://schemas.openxmlformats.org/package/2006/relationships"/>

</file>

<file path=ppt/slides/_rels/slide133.xml.rels><?xml version="1.0" encoding="UTF-8" standalone="yes"?>
<Relationships xmlns="http://schemas.openxmlformats.org/package/2006/relationships"/>

</file>

<file path=ppt/slides/_rels/slide134.xml.rels><?xml version="1.0" encoding="UTF-8" standalone="yes"?>
<Relationships xmlns="http://schemas.openxmlformats.org/package/2006/relationships"/>

</file>

<file path=ppt/slides/_rels/slide135.xml.rels><?xml version="1.0" encoding="UTF-8" standalone="yes"?>
<Relationships xmlns="http://schemas.openxmlformats.org/package/2006/relationships"/>

</file>

<file path=ppt/slides/_rels/slide136.xml.rels><?xml version="1.0" encoding="UTF-8" standalone="yes"?>
<Relationships xmlns="http://schemas.openxmlformats.org/package/2006/relationships"/>

</file>

<file path=ppt/slides/_rels/slide137.xml.rels><?xml version="1.0" encoding="UTF-8" standalone="yes"?>
<Relationships xmlns="http://schemas.openxmlformats.org/package/2006/relationships"/>

</file>

<file path=ppt/slides/_rels/slide138.xml.rels><?xml version="1.0" encoding="UTF-8" standalone="yes"?>
<Relationships xmlns="http://schemas.openxmlformats.org/package/2006/relationships"/>

</file>

<file path=ppt/slides/_rels/slide139.xml.rels><?xml version="1.0" encoding="UTF-8" standalone="yes"?>
<Relationships xmlns="http://schemas.openxmlformats.org/package/2006/relationships"/>

</file>

<file path=ppt/slides/_rels/slide14.xml.rels><?xml version="1.0" encoding="UTF-8" standalone="yes"?>
<Relationships xmlns="http://schemas.openxmlformats.org/package/2006/relationships"/>

</file>

<file path=ppt/slides/_rels/slide140.xml.rels><?xml version="1.0" encoding="UTF-8" standalone="yes"?>
<Relationships xmlns="http://schemas.openxmlformats.org/package/2006/relationships"/>

</file>

<file path=ppt/slides/_rels/slide141.xml.rels><?xml version="1.0" encoding="UTF-8" standalone="yes"?>
<Relationships xmlns="http://schemas.openxmlformats.org/package/2006/relationships"/>

</file>

<file path=ppt/slides/_rels/slide142.xml.rels><?xml version="1.0" encoding="UTF-8" standalone="yes"?>
<Relationships xmlns="http://schemas.openxmlformats.org/package/2006/relationships"/>

</file>

<file path=ppt/slides/_rels/slide143.xml.rels><?xml version="1.0" encoding="UTF-8" standalone="yes"?>
<Relationships xmlns="http://schemas.openxmlformats.org/package/2006/relationships"/>

</file>

<file path=ppt/slides/_rels/slide144.xml.rels><?xml version="1.0" encoding="UTF-8" standalone="yes"?>
<Relationships xmlns="http://schemas.openxmlformats.org/package/2006/relationships"/>

</file>

<file path=ppt/slides/_rels/slide145.xml.rels><?xml version="1.0" encoding="UTF-8" standalone="yes"?>
<Relationships xmlns="http://schemas.openxmlformats.org/package/2006/relationships"/>

</file>

<file path=ppt/slides/_rels/slide146.xml.rels><?xml version="1.0" encoding="UTF-8" standalone="yes"?>
<Relationships xmlns="http://schemas.openxmlformats.org/package/2006/relationships"/>

</file>

<file path=ppt/slides/_rels/slide147.xml.rels><?xml version="1.0" encoding="UTF-8" standalone="yes"?>
<Relationships xmlns="http://schemas.openxmlformats.org/package/2006/relationships"/>

</file>

<file path=ppt/slides/_rels/slide148.xml.rels><?xml version="1.0" encoding="UTF-8" standalone="yes"?>
<Relationships xmlns="http://schemas.openxmlformats.org/package/2006/relationships"/>

</file>

<file path=ppt/slides/_rels/slide149.xml.rels><?xml version="1.0" encoding="UTF-8" standalone="yes"?>
<Relationships xmlns="http://schemas.openxmlformats.org/package/2006/relationships"/>

</file>

<file path=ppt/slides/_rels/slide15.xml.rels><?xml version="1.0" encoding="UTF-8" standalone="yes"?>
<Relationships xmlns="http://schemas.openxmlformats.org/package/2006/relationships">
  <Relationship Id="rId1" Type="http://schemas.openxmlformats.org/officeDocument/2006/relationships/image" Target="../media/48915_ca_object_representations_media_1050_large1.jpg"/>
</Relationships>

</file>

<file path=ppt/slides/_rels/slide150.xml.rels><?xml version="1.0" encoding="UTF-8" standalone="yes"?>
<Relationships xmlns="http://schemas.openxmlformats.org/package/2006/relationships"/>

</file>

<file path=ppt/slides/_rels/slide151.xml.rels><?xml version="1.0" encoding="UTF-8" standalone="yes"?>
<Relationships xmlns="http://schemas.openxmlformats.org/package/2006/relationships"/>

</file>

<file path=ppt/slides/_rels/slide152.xml.rels><?xml version="1.0" encoding="UTF-8" standalone="yes"?>
<Relationships xmlns="http://schemas.openxmlformats.org/package/2006/relationships"/>

</file>

<file path=ppt/slides/_rels/slide153.xml.rels><?xml version="1.0" encoding="UTF-8" standalone="yes"?>
<Relationships xmlns="http://schemas.openxmlformats.org/package/2006/relationships"/>

</file>

<file path=ppt/slides/_rels/slide154.xml.rels><?xml version="1.0" encoding="UTF-8" standalone="yes"?>
<Relationships xmlns="http://schemas.openxmlformats.org/package/2006/relationships"/>

</file>

<file path=ppt/slides/_rels/slide155.xml.rels><?xml version="1.0" encoding="UTF-8" standalone="yes"?>
<Relationships xmlns="http://schemas.openxmlformats.org/package/2006/relationships"/>

</file>

<file path=ppt/slides/_rels/slide156.xml.rels><?xml version="1.0" encoding="UTF-8" standalone="yes"?>
<Relationships xmlns="http://schemas.openxmlformats.org/package/2006/relationships"/>

</file>

<file path=ppt/slides/_rels/slide157.xml.rels><?xml version="1.0" encoding="UTF-8" standalone="yes"?>
<Relationships xmlns="http://schemas.openxmlformats.org/package/2006/relationships"/>

</file>

<file path=ppt/slides/_rels/slide158.xml.rels><?xml version="1.0" encoding="UTF-8" standalone="yes"?>
<Relationships xmlns="http://schemas.openxmlformats.org/package/2006/relationships"/>

</file>

<file path=ppt/slides/_rels/slide159.xml.rels><?xml version="1.0" encoding="UTF-8" standalone="yes"?>
<Relationships xmlns="http://schemas.openxmlformats.org/package/2006/relationships"/>

</file>

<file path=ppt/slides/_rels/slide16.xml.rels><?xml version="1.0" encoding="UTF-8" standalone="yes"?>
<Relationships xmlns="http://schemas.openxmlformats.org/package/2006/relationships"/>

</file>

<file path=ppt/slides/_rels/slide160.xml.rels><?xml version="1.0" encoding="UTF-8" standalone="yes"?>
<Relationships xmlns="http://schemas.openxmlformats.org/package/2006/relationships"/>

</file>

<file path=ppt/slides/_rels/slide161.xml.rels><?xml version="1.0" encoding="UTF-8" standalone="yes"?>
<Relationships xmlns="http://schemas.openxmlformats.org/package/2006/relationships"/>

</file>

<file path=ppt/slides/_rels/slide162.xml.rels><?xml version="1.0" encoding="UTF-8" standalone="yes"?>
<Relationships xmlns="http://schemas.openxmlformats.org/package/2006/relationships"/>

</file>

<file path=ppt/slides/_rels/slide163.xml.rels><?xml version="1.0" encoding="UTF-8" standalone="yes"?>
<Relationships xmlns="http://schemas.openxmlformats.org/package/2006/relationships"/>

</file>

<file path=ppt/slides/_rels/slide164.xml.rels><?xml version="1.0" encoding="UTF-8" standalone="yes"?>
<Relationships xmlns="http://schemas.openxmlformats.org/package/2006/relationships"/>

</file>

<file path=ppt/slides/_rels/slide165.xml.rels><?xml version="1.0" encoding="UTF-8" standalone="yes"?>
<Relationships xmlns="http://schemas.openxmlformats.org/package/2006/relationships"/>

</file>

<file path=ppt/slides/_rels/slide166.xml.rels><?xml version="1.0" encoding="UTF-8" standalone="yes"?>
<Relationships xmlns="http://schemas.openxmlformats.org/package/2006/relationships"/>

</file>

<file path=ppt/slides/_rels/slide167.xml.rels><?xml version="1.0" encoding="UTF-8" standalone="yes"?>
<Relationships xmlns="http://schemas.openxmlformats.org/package/2006/relationships"/>

</file>

<file path=ppt/slides/_rels/slide168.xml.rels><?xml version="1.0" encoding="UTF-8" standalone="yes"?>
<Relationships xmlns="http://schemas.openxmlformats.org/package/2006/relationships"/>

</file>

<file path=ppt/slides/_rels/slide169.xml.rels><?xml version="1.0" encoding="UTF-8" standalone="yes"?>
<Relationships xmlns="http://schemas.openxmlformats.org/package/2006/relationships"/>

</file>

<file path=ppt/slides/_rels/slide17.xml.rels><?xml version="1.0" encoding="UTF-8" standalone="yes"?>
<Relationships xmlns="http://schemas.openxmlformats.org/package/2006/relationships"/>

</file>

<file path=ppt/slides/_rels/slide170.xml.rels><?xml version="1.0" encoding="UTF-8" standalone="yes"?>
<Relationships xmlns="http://schemas.openxmlformats.org/package/2006/relationships"/>

</file>

<file path=ppt/slides/_rels/slide171.xml.rels><?xml version="1.0" encoding="UTF-8" standalone="yes"?>
<Relationships xmlns="http://schemas.openxmlformats.org/package/2006/relationships"/>

</file>

<file path=ppt/slides/_rels/slide172.xml.rels><?xml version="1.0" encoding="UTF-8" standalone="yes"?>
<Relationships xmlns="http://schemas.openxmlformats.org/package/2006/relationships"/>

</file>

<file path=ppt/slides/_rels/slide173.xml.rels><?xml version="1.0" encoding="UTF-8" standalone="yes"?>
<Relationships xmlns="http://schemas.openxmlformats.org/package/2006/relationships"/>

</file>

<file path=ppt/slides/_rels/slide174.xml.rels><?xml version="1.0" encoding="UTF-8" standalone="yes"?>
<Relationships xmlns="http://schemas.openxmlformats.org/package/2006/relationships"/>

</file>

<file path=ppt/slides/_rels/slide175.xml.rels><?xml version="1.0" encoding="UTF-8" standalone="yes"?>
<Relationships xmlns="http://schemas.openxmlformats.org/package/2006/relationships"/>

</file>

<file path=ppt/slides/_rels/slide176.xml.rels><?xml version="1.0" encoding="UTF-8" standalone="yes"?>
<Relationships xmlns="http://schemas.openxmlformats.org/package/2006/relationships"/>

</file>

<file path=ppt/slides/_rels/slide177.xml.rels><?xml version="1.0" encoding="UTF-8" standalone="yes"?>
<Relationships xmlns="http://schemas.openxmlformats.org/package/2006/relationships"/>

</file>

<file path=ppt/slides/_rels/slide178.xml.rels><?xml version="1.0" encoding="UTF-8" standalone="yes"?>
<Relationships xmlns="http://schemas.openxmlformats.org/package/2006/relationships"/>

</file>

<file path=ppt/slides/_rels/slide179.xml.rels><?xml version="1.0" encoding="UTF-8" standalone="yes"?>
<Relationships xmlns="http://schemas.openxmlformats.org/package/2006/relationships"/>

</file>

<file path=ppt/slides/_rels/slide18.xml.rels><?xml version="1.0" encoding="UTF-8" standalone="yes"?>
<Relationships xmlns="http://schemas.openxmlformats.org/package/2006/relationships"/>

</file>

<file path=ppt/slides/_rels/slide180.xml.rels><?xml version="1.0" encoding="UTF-8" standalone="yes"?>
<Relationships xmlns="http://schemas.openxmlformats.org/package/2006/relationships"/>

</file>

<file path=ppt/slides/_rels/slide181.xml.rels><?xml version="1.0" encoding="UTF-8" standalone="yes"?>
<Relationships xmlns="http://schemas.openxmlformats.org/package/2006/relationships"/>

</file>

<file path=ppt/slides/_rels/slide182.xml.rels><?xml version="1.0" encoding="UTF-8" standalone="yes"?>
<Relationships xmlns="http://schemas.openxmlformats.org/package/2006/relationships"/>

</file>

<file path=ppt/slides/_rels/slide183.xml.rels><?xml version="1.0" encoding="UTF-8" standalone="yes"?>
<Relationships xmlns="http://schemas.openxmlformats.org/package/2006/relationships"/>

</file>

<file path=ppt/slides/_rels/slide184.xml.rels><?xml version="1.0" encoding="UTF-8" standalone="yes"?>
<Relationships xmlns="http://schemas.openxmlformats.org/package/2006/relationships"/>

</file>

<file path=ppt/slides/_rels/slide185.xml.rels><?xml version="1.0" encoding="UTF-8" standalone="yes"?>
<Relationships xmlns="http://schemas.openxmlformats.org/package/2006/relationships"/>

</file>

<file path=ppt/slides/_rels/slide186.xml.rels><?xml version="1.0" encoding="UTF-8" standalone="yes"?>
<Relationships xmlns="http://schemas.openxmlformats.org/package/2006/relationships"/>

</file>

<file path=ppt/slides/_rels/slide187.xml.rels><?xml version="1.0" encoding="UTF-8" standalone="yes"?>
<Relationships xmlns="http://schemas.openxmlformats.org/package/2006/relationships"/>

</file>

<file path=ppt/slides/_rels/slide188.xml.rels><?xml version="1.0" encoding="UTF-8" standalone="yes"?>
<Relationships xmlns="http://schemas.openxmlformats.org/package/2006/relationships"/>

</file>

<file path=ppt/slides/_rels/slide189.xml.rels><?xml version="1.0" encoding="UTF-8" standalone="yes"?>
<Relationships xmlns="http://schemas.openxmlformats.org/package/2006/relationships"/>

</file>

<file path=ppt/slides/_rels/slide19.xml.rels><?xml version="1.0" encoding="UTF-8" standalone="yes"?>
<Relationships xmlns="http://schemas.openxmlformats.org/package/2006/relationships"/>

</file>

<file path=ppt/slides/_rels/slide190.xml.rels><?xml version="1.0" encoding="UTF-8" standalone="yes"?>
<Relationships xmlns="http://schemas.openxmlformats.org/package/2006/relationships"/>

</file>

<file path=ppt/slides/_rels/slide191.xml.rels><?xml version="1.0" encoding="UTF-8" standalone="yes"?>
<Relationships xmlns="http://schemas.openxmlformats.org/package/2006/relationships"/>

</file>

<file path=ppt/slides/_rels/slide192.xml.rels><?xml version="1.0" encoding="UTF-8" standalone="yes"?>
<Relationships xmlns="http://schemas.openxmlformats.org/package/2006/relationships"/>

</file>

<file path=ppt/slides/_rels/slide193.xml.rels><?xml version="1.0" encoding="UTF-8" standalone="yes"?>
<Relationships xmlns="http://schemas.openxmlformats.org/package/2006/relationships"/>

</file>

<file path=ppt/slides/_rels/slide194.xml.rels><?xml version="1.0" encoding="UTF-8" standalone="yes"?>
<Relationships xmlns="http://schemas.openxmlformats.org/package/2006/relationships"/>

</file>

<file path=ppt/slides/_rels/slide195.xml.rels><?xml version="1.0" encoding="UTF-8" standalone="yes"?>
<Relationships xmlns="http://schemas.openxmlformats.org/package/2006/relationships"/>

</file>

<file path=ppt/slides/_rels/slide196.xml.rels><?xml version="1.0" encoding="UTF-8" standalone="yes"?>
<Relationships xmlns="http://schemas.openxmlformats.org/package/2006/relationships"/>

</file>

<file path=ppt/slides/_rels/slide197.xml.rels><?xml version="1.0" encoding="UTF-8" standalone="yes"?>
<Relationships xmlns="http://schemas.openxmlformats.org/package/2006/relationships"/>

</file>

<file path=ppt/slides/_rels/slide198.xml.rels><?xml version="1.0" encoding="UTF-8" standalone="yes"?>
<Relationships xmlns="http://schemas.openxmlformats.org/package/2006/relationships"/>

</file>

<file path=ppt/slides/_rels/slide199.xml.rels><?xml version="1.0" encoding="UTF-8" standalone="yes"?>
<Relationships xmlns="http://schemas.openxmlformats.org/package/2006/relationships"/>

</file>

<file path=ppt/slides/_rels/slide2.xml.rels><?xml version="1.0" encoding="UTF-8" standalone="yes"?>
<Relationships xmlns="http://schemas.openxmlformats.org/package/2006/relationships"/>

</file>

<file path=ppt/slides/_rels/slide20.xml.rels><?xml version="1.0" encoding="UTF-8" standalone="yes"?>
<Relationships xmlns="http://schemas.openxmlformats.org/package/2006/relationships"/>

</file>

<file path=ppt/slides/_rels/slide200.xml.rels><?xml version="1.0" encoding="UTF-8" standalone="yes"?>
<Relationships xmlns="http://schemas.openxmlformats.org/package/2006/relationships"/>

</file>

<file path=ppt/slides/_rels/slide201.xml.rels><?xml version="1.0" encoding="UTF-8" standalone="yes"?>
<Relationships xmlns="http://schemas.openxmlformats.org/package/2006/relationships"/>

</file>

<file path=ppt/slides/_rels/slide202.xml.rels><?xml version="1.0" encoding="UTF-8" standalone="yes"?>
<Relationships xmlns="http://schemas.openxmlformats.org/package/2006/relationships"/>

</file>

<file path=ppt/slides/_rels/slide203.xml.rels><?xml version="1.0" encoding="UTF-8" standalone="yes"?>
<Relationships xmlns="http://schemas.openxmlformats.org/package/2006/relationships">
  <Relationship Id="rId1" Type="http://schemas.openxmlformats.org/officeDocument/2006/relationships/image" Target="../media/37319_ca_object_representations_media_1043_large2.jpg"/>
</Relationships>

</file>

<file path=ppt/slides/_rels/slide204.xml.rels><?xml version="1.0" encoding="UTF-8" standalone="yes"?>
<Relationships xmlns="http://schemas.openxmlformats.org/package/2006/relationships">
  <Relationship Id="rId1" Type="http://schemas.openxmlformats.org/officeDocument/2006/relationships/image" Target="../media/4855_ca_object_representations_media_1049_large3.jpg"/>
</Relationships>

</file>

<file path=ppt/slides/_rels/slide21.xml.rels><?xml version="1.0" encoding="UTF-8" standalone="yes"?>
<Relationships xmlns="http://schemas.openxmlformats.org/package/2006/relationships"/>

</file>

<file path=ppt/slides/_rels/slide22.xml.rels><?xml version="1.0" encoding="UTF-8" standalone="yes"?>
<Relationships xmlns="http://schemas.openxmlformats.org/package/2006/relationships"/>

</file>

<file path=ppt/slides/_rels/slide23.xml.rels><?xml version="1.0" encoding="UTF-8" standalone="yes"?>
<Relationships xmlns="http://schemas.openxmlformats.org/package/2006/relationships"/>

</file>

<file path=ppt/slides/_rels/slide24.xml.rels><?xml version="1.0" encoding="UTF-8" standalone="yes"?>
<Relationships xmlns="http://schemas.openxmlformats.org/package/2006/relationships"/>

</file>

<file path=ppt/slides/_rels/slide25.xml.rels><?xml version="1.0" encoding="UTF-8" standalone="yes"?>
<Relationships xmlns="http://schemas.openxmlformats.org/package/2006/relationships"/>

</file>

<file path=ppt/slides/_rels/slide26.xml.rels><?xml version="1.0" encoding="UTF-8" standalone="yes"?>
<Relationships xmlns="http://schemas.openxmlformats.org/package/2006/relationships"/>

</file>

<file path=ppt/slides/_rels/slide27.xml.rels><?xml version="1.0" encoding="UTF-8" standalone="yes"?>
<Relationships xmlns="http://schemas.openxmlformats.org/package/2006/relationships"/>

</file>

<file path=ppt/slides/_rels/slide28.xml.rels><?xml version="1.0" encoding="UTF-8" standalone="yes"?>
<Relationships xmlns="http://schemas.openxmlformats.org/package/2006/relationships"/>

</file>

<file path=ppt/slides/_rels/slide29.xml.rels><?xml version="1.0" encoding="UTF-8" standalone="yes"?>
<Relationships xmlns="http://schemas.openxmlformats.org/package/2006/relationships"/>

</file>

<file path=ppt/slides/_rels/slide3.xml.rels><?xml version="1.0" encoding="UTF-8" standalone="yes"?>
<Relationships xmlns="http://schemas.openxmlformats.org/package/2006/relationships"/>

</file>

<file path=ppt/slides/_rels/slide30.xml.rels><?xml version="1.0" encoding="UTF-8" standalone="yes"?>
<Relationships xmlns="http://schemas.openxmlformats.org/package/2006/relationships"/>

</file>

<file path=ppt/slides/_rels/slide31.xml.rels><?xml version="1.0" encoding="UTF-8" standalone="yes"?>
<Relationships xmlns="http://schemas.openxmlformats.org/package/2006/relationships"/>

</file>

<file path=ppt/slides/_rels/slide32.xml.rels><?xml version="1.0" encoding="UTF-8" standalone="yes"?>
<Relationships xmlns="http://schemas.openxmlformats.org/package/2006/relationships"/>

</file>

<file path=ppt/slides/_rels/slide33.xml.rels><?xml version="1.0" encoding="UTF-8" standalone="yes"?>
<Relationships xmlns="http://schemas.openxmlformats.org/package/2006/relationships"/>

</file>

<file path=ppt/slides/_rels/slide34.xml.rels><?xml version="1.0" encoding="UTF-8" standalone="yes"?>
<Relationships xmlns="http://schemas.openxmlformats.org/package/2006/relationships"/>

</file>

<file path=ppt/slides/_rels/slide35.xml.rels><?xml version="1.0" encoding="UTF-8" standalone="yes"?>
<Relationships xmlns="http://schemas.openxmlformats.org/package/2006/relationships"/>

</file>

<file path=ppt/slides/_rels/slide36.xml.rels><?xml version="1.0" encoding="UTF-8" standalone="yes"?>
<Relationships xmlns="http://schemas.openxmlformats.org/package/2006/relationships"/>

</file>

<file path=ppt/slides/_rels/slide37.xml.rels><?xml version="1.0" encoding="UTF-8" standalone="yes"?>
<Relationships xmlns="http://schemas.openxmlformats.org/package/2006/relationships"/>

</file>

<file path=ppt/slides/_rels/slide38.xml.rels><?xml version="1.0" encoding="UTF-8" standalone="yes"?>
<Relationships xmlns="http://schemas.openxmlformats.org/package/2006/relationships"/>

</file>

<file path=ppt/slides/_rels/slide39.xml.rels><?xml version="1.0" encoding="UTF-8" standalone="yes"?>
<Relationships xmlns="http://schemas.openxmlformats.org/package/2006/relationships"/>

</file>

<file path=ppt/slides/_rels/slide4.xml.rels><?xml version="1.0" encoding="UTF-8" standalone="yes"?>
<Relationships xmlns="http://schemas.openxmlformats.org/package/2006/relationships"/>

</file>

<file path=ppt/slides/_rels/slide40.xml.rels><?xml version="1.0" encoding="UTF-8" standalone="yes"?>
<Relationships xmlns="http://schemas.openxmlformats.org/package/2006/relationships"/>

</file>

<file path=ppt/slides/_rels/slide41.xml.rels><?xml version="1.0" encoding="UTF-8" standalone="yes"?>
<Relationships xmlns="http://schemas.openxmlformats.org/package/2006/relationships"/>

</file>

<file path=ppt/slides/_rels/slide42.xml.rels><?xml version="1.0" encoding="UTF-8" standalone="yes"?>
<Relationships xmlns="http://schemas.openxmlformats.org/package/2006/relationships"/>

</file>

<file path=ppt/slides/_rels/slide43.xml.rels><?xml version="1.0" encoding="UTF-8" standalone="yes"?>
<Relationships xmlns="http://schemas.openxmlformats.org/package/2006/relationships"/>

</file>

<file path=ppt/slides/_rels/slide44.xml.rels><?xml version="1.0" encoding="UTF-8" standalone="yes"?>
<Relationships xmlns="http://schemas.openxmlformats.org/package/2006/relationships"/>

</file>

<file path=ppt/slides/_rels/slide45.xml.rels><?xml version="1.0" encoding="UTF-8" standalone="yes"?>
<Relationships xmlns="http://schemas.openxmlformats.org/package/2006/relationships"/>

</file>

<file path=ppt/slides/_rels/slide46.xml.rels><?xml version="1.0" encoding="UTF-8" standalone="yes"?>
<Relationships xmlns="http://schemas.openxmlformats.org/package/2006/relationships"/>

</file>

<file path=ppt/slides/_rels/slide47.xml.rels><?xml version="1.0" encoding="UTF-8" standalone="yes"?>
<Relationships xmlns="http://schemas.openxmlformats.org/package/2006/relationships"/>

</file>

<file path=ppt/slides/_rels/slide48.xml.rels><?xml version="1.0" encoding="UTF-8" standalone="yes"?>
<Relationships xmlns="http://schemas.openxmlformats.org/package/2006/relationships"/>

</file>

<file path=ppt/slides/_rels/slide49.xml.rels><?xml version="1.0" encoding="UTF-8" standalone="yes"?>
<Relationships xmlns="http://schemas.openxmlformats.org/package/2006/relationships"/>

</file>

<file path=ppt/slides/_rels/slide5.xml.rels><?xml version="1.0" encoding="UTF-8" standalone="yes"?>
<Relationships xmlns="http://schemas.openxmlformats.org/package/2006/relationships"/>

</file>

<file path=ppt/slides/_rels/slide50.xml.rels><?xml version="1.0" encoding="UTF-8" standalone="yes"?>
<Relationships xmlns="http://schemas.openxmlformats.org/package/2006/relationships"/>

</file>

<file path=ppt/slides/_rels/slide51.xml.rels><?xml version="1.0" encoding="UTF-8" standalone="yes"?>
<Relationships xmlns="http://schemas.openxmlformats.org/package/2006/relationships"/>

</file>

<file path=ppt/slides/_rels/slide52.xml.rels><?xml version="1.0" encoding="UTF-8" standalone="yes"?>
<Relationships xmlns="http://schemas.openxmlformats.org/package/2006/relationships"/>

</file>

<file path=ppt/slides/_rels/slide53.xml.rels><?xml version="1.0" encoding="UTF-8" standalone="yes"?>
<Relationships xmlns="http://schemas.openxmlformats.org/package/2006/relationships"/>

</file>

<file path=ppt/slides/_rels/slide54.xml.rels><?xml version="1.0" encoding="UTF-8" standalone="yes"?>
<Relationships xmlns="http://schemas.openxmlformats.org/package/2006/relationships"/>

</file>

<file path=ppt/slides/_rels/slide55.xml.rels><?xml version="1.0" encoding="UTF-8" standalone="yes"?>
<Relationships xmlns="http://schemas.openxmlformats.org/package/2006/relationships"/>

</file>

<file path=ppt/slides/_rels/slide56.xml.rels><?xml version="1.0" encoding="UTF-8" standalone="yes"?>
<Relationships xmlns="http://schemas.openxmlformats.org/package/2006/relationships"/>

</file>

<file path=ppt/slides/_rels/slide57.xml.rels><?xml version="1.0" encoding="UTF-8" standalone="yes"?>
<Relationships xmlns="http://schemas.openxmlformats.org/package/2006/relationships"/>

</file>

<file path=ppt/slides/_rels/slide58.xml.rels><?xml version="1.0" encoding="UTF-8" standalone="yes"?>
<Relationships xmlns="http://schemas.openxmlformats.org/package/2006/relationships"/>

</file>

<file path=ppt/slides/_rels/slide59.xml.rels><?xml version="1.0" encoding="UTF-8" standalone="yes"?>
<Relationships xmlns="http://schemas.openxmlformats.org/package/2006/relationships"/>

</file>

<file path=ppt/slides/_rels/slide6.xml.rels><?xml version="1.0" encoding="UTF-8" standalone="yes"?>
<Relationships xmlns="http://schemas.openxmlformats.org/package/2006/relationships"/>

</file>

<file path=ppt/slides/_rels/slide60.xml.rels><?xml version="1.0" encoding="UTF-8" standalone="yes"?>
<Relationships xmlns="http://schemas.openxmlformats.org/package/2006/relationships"/>

</file>

<file path=ppt/slides/_rels/slide61.xml.rels><?xml version="1.0" encoding="UTF-8" standalone="yes"?>
<Relationships xmlns="http://schemas.openxmlformats.org/package/2006/relationships"/>

</file>

<file path=ppt/slides/_rels/slide62.xml.rels><?xml version="1.0" encoding="UTF-8" standalone="yes"?>
<Relationships xmlns="http://schemas.openxmlformats.org/package/2006/relationships"/>

</file>

<file path=ppt/slides/_rels/slide63.xml.rels><?xml version="1.0" encoding="UTF-8" standalone="yes"?>
<Relationships xmlns="http://schemas.openxmlformats.org/package/2006/relationships"/>

</file>

<file path=ppt/slides/_rels/slide64.xml.rels><?xml version="1.0" encoding="UTF-8" standalone="yes"?>
<Relationships xmlns="http://schemas.openxmlformats.org/package/2006/relationships"/>

</file>

<file path=ppt/slides/_rels/slide65.xml.rels><?xml version="1.0" encoding="UTF-8" standalone="yes"?>
<Relationships xmlns="http://schemas.openxmlformats.org/package/2006/relationships"/>

</file>

<file path=ppt/slides/_rels/slide66.xml.rels><?xml version="1.0" encoding="UTF-8" standalone="yes"?>
<Relationships xmlns="http://schemas.openxmlformats.org/package/2006/relationships"/>

</file>

<file path=ppt/slides/_rels/slide67.xml.rels><?xml version="1.0" encoding="UTF-8" standalone="yes"?>
<Relationships xmlns="http://schemas.openxmlformats.org/package/2006/relationships"/>

</file>

<file path=ppt/slides/_rels/slide68.xml.rels><?xml version="1.0" encoding="UTF-8" standalone="yes"?>
<Relationships xmlns="http://schemas.openxmlformats.org/package/2006/relationships"/>

</file>

<file path=ppt/slides/_rels/slide69.xml.rels><?xml version="1.0" encoding="UTF-8" standalone="yes"?>
<Relationships xmlns="http://schemas.openxmlformats.org/package/2006/relationships"/>

</file>

<file path=ppt/slides/_rels/slide7.xml.rels><?xml version="1.0" encoding="UTF-8" standalone="yes"?>
<Relationships xmlns="http://schemas.openxmlformats.org/package/2006/relationships"/>

</file>

<file path=ppt/slides/_rels/slide70.xml.rels><?xml version="1.0" encoding="UTF-8" standalone="yes"?>
<Relationships xmlns="http://schemas.openxmlformats.org/package/2006/relationships"/>

</file>

<file path=ppt/slides/_rels/slide71.xml.rels><?xml version="1.0" encoding="UTF-8" standalone="yes"?>
<Relationships xmlns="http://schemas.openxmlformats.org/package/2006/relationships"/>

</file>

<file path=ppt/slides/_rels/slide72.xml.rels><?xml version="1.0" encoding="UTF-8" standalone="yes"?>
<Relationships xmlns="http://schemas.openxmlformats.org/package/2006/relationships"/>

</file>

<file path=ppt/slides/_rels/slide73.xml.rels><?xml version="1.0" encoding="UTF-8" standalone="yes"?>
<Relationships xmlns="http://schemas.openxmlformats.org/package/2006/relationships"/>

</file>

<file path=ppt/slides/_rels/slide74.xml.rels><?xml version="1.0" encoding="UTF-8" standalone="yes"?>
<Relationships xmlns="http://schemas.openxmlformats.org/package/2006/relationships"/>

</file>

<file path=ppt/slides/_rels/slide75.xml.rels><?xml version="1.0" encoding="UTF-8" standalone="yes"?>
<Relationships xmlns="http://schemas.openxmlformats.org/package/2006/relationships"/>

</file>

<file path=ppt/slides/_rels/slide76.xml.rels><?xml version="1.0" encoding="UTF-8" standalone="yes"?>
<Relationships xmlns="http://schemas.openxmlformats.org/package/2006/relationships"/>

</file>

<file path=ppt/slides/_rels/slide77.xml.rels><?xml version="1.0" encoding="UTF-8" standalone="yes"?>
<Relationships xmlns="http://schemas.openxmlformats.org/package/2006/relationships"/>

</file>

<file path=ppt/slides/_rels/slide78.xml.rels><?xml version="1.0" encoding="UTF-8" standalone="yes"?>
<Relationships xmlns="http://schemas.openxmlformats.org/package/2006/relationships"/>

</file>

<file path=ppt/slides/_rels/slide79.xml.rels><?xml version="1.0" encoding="UTF-8" standalone="yes"?>
<Relationships xmlns="http://schemas.openxmlformats.org/package/2006/relationships"/>

</file>

<file path=ppt/slides/_rels/slide8.xml.rels><?xml version="1.0" encoding="UTF-8" standalone="yes"?>
<Relationships xmlns="http://schemas.openxmlformats.org/package/2006/relationships"/>

</file>

<file path=ppt/slides/_rels/slide80.xml.rels><?xml version="1.0" encoding="UTF-8" standalone="yes"?>
<Relationships xmlns="http://schemas.openxmlformats.org/package/2006/relationships"/>

</file>

<file path=ppt/slides/_rels/slide81.xml.rels><?xml version="1.0" encoding="UTF-8" standalone="yes"?>
<Relationships xmlns="http://schemas.openxmlformats.org/package/2006/relationships"/>

</file>

<file path=ppt/slides/_rels/slide82.xml.rels><?xml version="1.0" encoding="UTF-8" standalone="yes"?>
<Relationships xmlns="http://schemas.openxmlformats.org/package/2006/relationships"/>

</file>

<file path=ppt/slides/_rels/slide83.xml.rels><?xml version="1.0" encoding="UTF-8" standalone="yes"?>
<Relationships xmlns="http://schemas.openxmlformats.org/package/2006/relationships"/>

</file>

<file path=ppt/slides/_rels/slide84.xml.rels><?xml version="1.0" encoding="UTF-8" standalone="yes"?>
<Relationships xmlns="http://schemas.openxmlformats.org/package/2006/relationships"/>

</file>

<file path=ppt/slides/_rels/slide85.xml.rels><?xml version="1.0" encoding="UTF-8" standalone="yes"?>
<Relationships xmlns="http://schemas.openxmlformats.org/package/2006/relationships"/>

</file>

<file path=ppt/slides/_rels/slide86.xml.rels><?xml version="1.0" encoding="UTF-8" standalone="yes"?>
<Relationships xmlns="http://schemas.openxmlformats.org/package/2006/relationships"/>

</file>

<file path=ppt/slides/_rels/slide87.xml.rels><?xml version="1.0" encoding="UTF-8" standalone="yes"?>
<Relationships xmlns="http://schemas.openxmlformats.org/package/2006/relationships"/>

</file>

<file path=ppt/slides/_rels/slide88.xml.rels><?xml version="1.0" encoding="UTF-8" standalone="yes"?>
<Relationships xmlns="http://schemas.openxmlformats.org/package/2006/relationships"/>

</file>

<file path=ppt/slides/_rels/slide89.xml.rels><?xml version="1.0" encoding="UTF-8" standalone="yes"?>
<Relationships xmlns="http://schemas.openxmlformats.org/package/2006/relationships"/>

</file>

<file path=ppt/slides/_rels/slide9.xml.rels><?xml version="1.0" encoding="UTF-8" standalone="yes"?>
<Relationships xmlns="http://schemas.openxmlformats.org/package/2006/relationships"/>

</file>

<file path=ppt/slides/_rels/slide90.xml.rels><?xml version="1.0" encoding="UTF-8" standalone="yes"?>
<Relationships xmlns="http://schemas.openxmlformats.org/package/2006/relationships"/>

</file>

<file path=ppt/slides/_rels/slide91.xml.rels><?xml version="1.0" encoding="UTF-8" standalone="yes"?>
<Relationships xmlns="http://schemas.openxmlformats.org/package/2006/relationships"/>

</file>

<file path=ppt/slides/_rels/slide92.xml.rels><?xml version="1.0" encoding="UTF-8" standalone="yes"?>
<Relationships xmlns="http://schemas.openxmlformats.org/package/2006/relationships"/>

</file>

<file path=ppt/slides/_rels/slide93.xml.rels><?xml version="1.0" encoding="UTF-8" standalone="yes"?>
<Relationships xmlns="http://schemas.openxmlformats.org/package/2006/relationships"/>

</file>

<file path=ppt/slides/_rels/slide94.xml.rels><?xml version="1.0" encoding="UTF-8" standalone="yes"?>
<Relationships xmlns="http://schemas.openxmlformats.org/package/2006/relationships"/>

</file>

<file path=ppt/slides/_rels/slide95.xml.rels><?xml version="1.0" encoding="UTF-8" standalone="yes"?>
<Relationships xmlns="http://schemas.openxmlformats.org/package/2006/relationships"/>

</file>

<file path=ppt/slides/_rels/slide96.xml.rels><?xml version="1.0" encoding="UTF-8" standalone="yes"?>
<Relationships xmlns="http://schemas.openxmlformats.org/package/2006/relationships"/>

</file>

<file path=ppt/slides/_rels/slide97.xml.rels><?xml version="1.0" encoding="UTF-8" standalone="yes"?>
<Relationships xmlns="http://schemas.openxmlformats.org/package/2006/relationships"/>

</file>

<file path=ppt/slides/_rels/slide98.xml.rels><?xml version="1.0" encoding="UTF-8" standalone="yes"?>
<Relationships xmlns="http://schemas.openxmlformats.org/package/2006/relationships"/>

</file>

<file path=ppt/slides/_rels/slide99.xml.rels><?xml version="1.0" encoding="UTF-8" standalone="yes"?>
<Relationships xmlns="http://schemas.openxmlformats.org/package/2006/relationships"/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1143000"/>
          <a:chOff x="0" y="228600"/>
          <a:chExt cx="9144000" cy="1143000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ucien Carlier (1593)]]>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gadgets et objets (265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4]]></a:t>
            </a:r>
          </a:p>
        </p:txBody>
      </p:sp>
    </p:spTree>
  </p:cSld>
  <p:clrMapOvr>
    <a:masterClrMapping/>
  </p:clrMapOvr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mment fonctionne l'Union européenne ? : guide des Institutions européennes à l'usage des citoyens (2046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2 at 11:11:57]]></a:t>
            </a:r>
          </a:p>
        </p:txBody>
      </p:sp>
    </p:spTree>
  </p:cSld>
  <p:clrMapOvr>
    <a:masterClrMapping/>
  </p:clrMapOvr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andre la rouge : 100e anniversaire de la présence des socialistes au Conseil communal de Wandre et de la Ville de Liège (20463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2 at 11:11:03]]></a:t>
            </a:r>
          </a:p>
        </p:txBody>
      </p:sp>
    </p:spTree>
  </p:cSld>
  <p:clrMapOvr>
    <a:masterClrMapping/>
  </p:clrMapOvr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énat (204778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2 at 4:11:07]]></a:t>
            </a:r>
          </a:p>
        </p:txBody>
      </p:sp>
    </p:spTree>
  </p:cSld>
  <p:clrMapOvr>
    <a:masterClrMapping/>
  </p:clrMapOvr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tinéraire : le droit de vote : une revendication historique (2047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2 at 4:11:13]]></a:t>
            </a:r>
          </a:p>
        </p:txBody>
      </p:sp>
    </p:spTree>
  </p:cSld>
  <p:clrMapOvr>
    <a:masterClrMapping/>
  </p:clrMapOvr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x portes de la vérité : Paul Brusson raconte... (2052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9:11:44]]></a:t>
            </a:r>
          </a:p>
        </p:txBody>
      </p:sp>
    </p:spTree>
  </p:cSld>
  <p:clrMapOvr>
    <a:masterClrMapping/>
  </p:clrMapOvr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gique de Jacques Yerna : entretiens (20527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10:11:43]]></a:t>
            </a:r>
          </a:p>
        </p:txBody>
      </p:sp>
    </p:spTree>
  </p:cSld>
  <p:clrMapOvr>
    <a:masterClrMapping/>
  </p:clrMapOvr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go : la démocratie du plus fort : rapport historique sur un peuple qui contribua au salut de l'humanité aujourd'hui humilié au mépris total (20528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10:11:44]]></a:t>
            </a:r>
          </a:p>
        </p:txBody>
      </p:sp>
    </p:spTree>
  </p:cSld>
  <p:clrMapOvr>
    <a:masterClrMapping/>
  </p:clrMapOvr>
</p:sld>
</file>

<file path=ppt/slides/slide10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ute la Meuse... en Province de Liège (20530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11:11:45]]></a:t>
            </a:r>
          </a:p>
        </p:txBody>
      </p:sp>
    </p:spTree>
  </p:cSld>
  <p:clrMapOvr>
    <a:masterClrMapping/>
  </p:clrMapOvr>
</p:sld>
</file>

<file path=ppt/slides/slide10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ion européenne : versions consolidées : du Traité sur l'Union européenne et du Traité instituant la Communauté européenne (20535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2:11:30]]></a:t>
            </a:r>
          </a:p>
        </p:txBody>
      </p:sp>
    </p:spTree>
  </p:cSld>
  <p:clrMapOvr>
    <a:masterClrMapping/>
  </p:clrMapOvr>
</p:sld>
</file>

<file path=ppt/slides/slide10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ul Bolland : un homme... une vie (2054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3:11:26]]>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hotos (2658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8 2009 at 4:06:46]]></a:t>
            </a:r>
          </a:p>
        </p:txBody>
      </p:sp>
    </p:spTree>
  </p:cSld>
  <p:clrMapOvr>
    <a:masterClrMapping/>
  </p:clrMapOvr>
</p:sld>
</file>

<file path=ppt/slides/slide1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"Unsere Sehsucht in Worte Kleiden" Eugen Prager (1876-1942) : Der Lebensweg eines sozialdemokratischen Journalisten (2054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2 2012 at 4:11:02]]></a:t>
            </a:r>
          </a:p>
        </p:txBody>
      </p:sp>
    </p:spTree>
  </p:cSld>
  <p:clrMapOvr>
    <a:masterClrMapping/>
  </p:clrMapOvr>
</p:sld>
</file>

<file path=ppt/slides/slide1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mordazada y perseguida : catálogo de prensa clandestina y del exilio. Hemeroteca de la Fundación 1° de Mayo (20549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2 at 9:11:06]]></a:t>
            </a:r>
          </a:p>
        </p:txBody>
      </p:sp>
    </p:spTree>
  </p:cSld>
  <p:clrMapOvr>
    <a:masterClrMapping/>
  </p:clrMapOvr>
</p:sld>
</file>

<file path=ppt/slides/slide1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MC, AGCS : vers la privatisation de la société ? (2055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2 at 11:11:38]]></a:t>
            </a:r>
          </a:p>
        </p:txBody>
      </p:sp>
    </p:spTree>
  </p:cSld>
  <p:clrMapOvr>
    <a:masterClrMapping/>
  </p:clrMapOvr>
</p:sld>
</file>

<file path=ppt/slides/slide1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ensonges de l'économie : vérité pour notre temps (2056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2 at 12:11:58]]></a:t>
            </a:r>
          </a:p>
        </p:txBody>
      </p:sp>
    </p:spTree>
  </p:cSld>
  <p:clrMapOvr>
    <a:masterClrMapping/>
  </p:clrMapOvr>
</p:sld>
</file>

<file path=ppt/slides/slide1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Régionale FGTB de Verviers: un syndicat pour le 21e siècle (20592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12:11:43]]></a:t>
            </a:r>
          </a:p>
        </p:txBody>
      </p:sp>
    </p:spTree>
  </p:cSld>
  <p:clrMapOvr>
    <a:masterClrMapping/>
  </p:clrMapOvr>
</p:sld>
</file>

<file path=ppt/slides/slide1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acifisme est-il une valeur universelle? : actes du colloque des 21 et 26 novembre 1999 (2059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1:11:56]]></a:t>
            </a:r>
          </a:p>
        </p:txBody>
      </p:sp>
    </p:spTree>
  </p:cSld>
  <p:clrMapOvr>
    <a:masterClrMapping/>
  </p:clrMapOvr>
</p:sld>
</file>

<file path=ppt/slides/slide1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sur l'administration des terres (2060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2:11:51]]></a:t>
            </a:r>
          </a:p>
        </p:txBody>
      </p:sp>
    </p:spTree>
  </p:cSld>
  <p:clrMapOvr>
    <a:masterClrMapping/>
  </p:clrMapOvr>
</p:sld>
</file>

<file path=ppt/slides/slide1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ssai sur la Nature du Commerce en général (20604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3:11:13]]></a:t>
            </a:r>
          </a:p>
        </p:txBody>
      </p:sp>
    </p:spTree>
  </p:cSld>
  <p:clrMapOvr>
    <a:masterClrMapping/>
  </p:clrMapOvr>
</p:sld>
</file>

<file path=ppt/slides/slide1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grès pour tous: projet PS 2003 (20608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3:11:57]]></a:t>
            </a:r>
          </a:p>
        </p:txBody>
      </p:sp>
    </p:spTree>
  </p:cSld>
  <p:clrMapOvr>
    <a:masterClrMapping/>
  </p:clrMapOvr>
</p:sld>
</file>

<file path=ppt/slides/slide1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ogrès partagé (2061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2 at 4:11:25]]></a:t>
            </a: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électorale (2666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4 2009 at 4:06:16]]></a:t>
            </a:r>
          </a:p>
        </p:txBody>
      </p:sp>
    </p:spTree>
  </p:cSld>
  <p:clrMapOvr>
    <a:masterClrMapping/>
  </p:clrMapOvr>
</p:sld>
</file>

<file path=ppt/slides/slide1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artis et la démocratie (20619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11:11:42]]></a:t>
            </a:r>
          </a:p>
        </p:txBody>
      </p:sp>
    </p:spTree>
  </p:cSld>
  <p:clrMapOvr>
    <a:masterClrMapping/>
  </p:clrMapOvr>
</p:sld>
</file>

<file path=ppt/slides/slide1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émographie et développement durable : migrations et fractures socio-démographiques en Wallonie (1990-2000) (20622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11:11:23]]></a:t>
            </a:r>
          </a:p>
        </p:txBody>
      </p:sp>
    </p:spTree>
  </p:cSld>
  <p:clrMapOvr>
    <a:masterClrMapping/>
  </p:clrMapOvr>
</p:sld>
</file>

<file path=ppt/slides/slide1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émisphère gauche: revue de l'institut émile vandervelde: l'axe du mal, vues d'Europe (20623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11:11:13]]></a:t>
            </a:r>
          </a:p>
        </p:txBody>
      </p:sp>
    </p:spTree>
  </p:cSld>
  <p:clrMapOvr>
    <a:masterClrMapping/>
  </p:clrMapOvr>
</p:sld>
</file>

<file path=ppt/slides/slide1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ulture et démocratie (206288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2:11:38]]></a:t>
            </a:r>
          </a:p>
        </p:txBody>
      </p:sp>
    </p:spTree>
  </p:cSld>
  <p:clrMapOvr>
    <a:masterClrMapping/>
  </p:clrMapOvr>
</p:sld>
</file>

<file path=ppt/slides/slide1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parcs naturels naturellement (2063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2:11:01]]></a:t>
            </a:r>
          </a:p>
        </p:txBody>
      </p:sp>
    </p:spTree>
  </p:cSld>
  <p:clrMapOvr>
    <a:masterClrMapping/>
  </p:clrMapOvr>
</p:sld>
</file>

<file path=ppt/slides/slide1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bérer la culture (20634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7 2012 at 3:11:33]]></a:t>
            </a:r>
          </a:p>
        </p:txBody>
      </p:sp>
    </p:spTree>
  </p:cSld>
  <p:clrMapOvr>
    <a:masterClrMapping/>
  </p:clrMapOvr>
</p:sld>
</file>

<file path=ppt/slides/slide1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morandum sur le Kosovo et la Metochie de l'assemblée des évêques de l'Eglise orthodoxe serbe (21118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2 at 2:12:11]]></a:t>
            </a:r>
          </a:p>
        </p:txBody>
      </p:sp>
    </p:spTree>
  </p:cSld>
  <p:clrMapOvr>
    <a:masterClrMapping/>
  </p:clrMapOvr>
</p:sld>
</file>

<file path=ppt/slides/slide1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lement wallon: fêtes de Wallonie 2001 (2111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4 2012 at 2:12:16]]></a:t>
            </a:r>
          </a:p>
        </p:txBody>
      </p:sp>
    </p:spTree>
  </p:cSld>
  <p:clrMapOvr>
    <a:masterClrMapping/>
  </p:clrMapOvr>
</p:sld>
</file>

<file path=ppt/slides/slide1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valuer les politiques publiques: regards croisés sur la Belgique (21182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2 at 2:12:17]]></a:t>
            </a:r>
          </a:p>
        </p:txBody>
      </p:sp>
    </p:spTree>
  </p:cSld>
  <p:clrMapOvr>
    <a:masterClrMapping/>
  </p:clrMapOvr>
</p:sld>
</file>

<file path=ppt/slides/slide1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interaction démocratie et développement (2223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31 2013 at 3:01:49]]>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Maisons du Peuple en Wallonie : répertoire indicatif (Maisons du Peuple, magasins coopératifs, salles de spectacle, cinémas, etc...) (26713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6 2009 at 1:06:33]]></a:t>
            </a:r>
          </a:p>
        </p:txBody>
      </p:sp>
    </p:spTree>
  </p:cSld>
  <p:clrMapOvr>
    <a:masterClrMapping/>
  </p:clrMapOvr>
</p:sld>
</file>

<file path=ppt/slides/slide1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manciper la francophonie (22261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3 at 11:02:11]]></a:t>
            </a:r>
          </a:p>
        </p:txBody>
      </p:sp>
    </p:spTree>
  </p:cSld>
  <p:clrMapOvr>
    <a:masterClrMapping/>
  </p:clrMapOvr>
</p:sld>
</file>

<file path=ppt/slides/slide1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s chantiers pour l'enfance (22269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 2013 at 2:02:18]]></a:t>
            </a:r>
          </a:p>
        </p:txBody>
      </p:sp>
    </p:spTree>
  </p:cSld>
  <p:clrMapOvr>
    <a:masterClrMapping/>
  </p:clrMapOvr>
</p:sld>
</file>

<file path=ppt/slides/slide1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CA EKSF EGKS EKAX ECSC EHTY EKSG : 1952-2002 (22313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3 at 4:02:39]]></a:t>
            </a:r>
          </a:p>
        </p:txBody>
      </p:sp>
    </p:spTree>
  </p:cSld>
  <p:clrMapOvr>
    <a:masterClrMapping/>
  </p:clrMapOvr>
</p:sld>
</file>

<file path=ppt/slides/slide1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 pacte écologique (22460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3 at 11:02:01]]></a:t>
            </a:r>
          </a:p>
        </p:txBody>
      </p:sp>
    </p:spTree>
  </p:cSld>
  <p:clrMapOvr>
    <a:masterClrMapping/>
  </p:clrMapOvr>
</p:sld>
</file>

<file path=ppt/slides/slide1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 travers de Liège, par la liaison E40-E25 (2247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3 at 10:02:31]]></a:t>
            </a:r>
          </a:p>
        </p:txBody>
      </p:sp>
    </p:spTree>
  </p:cSld>
  <p:clrMapOvr>
    <a:masterClrMapping/>
  </p:clrMapOvr>
</p:sld>
</file>

<file path=ppt/slides/slide1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s ôteûrs nos scriyeûs : contribution à l'histoire de Grâce-Hologne à travers ses écrivains de dialecte régional (22490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3 at 1:02:05]]></a:t>
            </a:r>
          </a:p>
        </p:txBody>
      </p:sp>
    </p:spTree>
  </p:cSld>
  <p:clrMapOvr>
    <a:masterClrMapping/>
  </p:clrMapOvr>
</p:sld>
</file>

<file path=ppt/slides/slide1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trimoine et vie collective (22500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3 at 3:02:32]]></a:t>
            </a:r>
          </a:p>
        </p:txBody>
      </p:sp>
    </p:spTree>
  </p:cSld>
  <p:clrMapOvr>
    <a:masterClrMapping/>
  </p:clrMapOvr>
</p:sld>
</file>

<file path=ppt/slides/slide1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tat du Congrès 2007 (2250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3 at 4:02:12]]></a:t>
            </a:r>
          </a:p>
        </p:txBody>
      </p:sp>
    </p:spTree>
  </p:cSld>
  <p:clrMapOvr>
    <a:masterClrMapping/>
  </p:clrMapOvr>
</p:sld>
</file>

<file path=ppt/slides/slide1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linique de l'enfant : un regard psychiatrique sur la condition enfantine actuelle (2250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1 2013 at 4:02:47]]></a:t>
            </a:r>
          </a:p>
        </p:txBody>
      </p:sp>
    </p:spTree>
  </p:cSld>
  <p:clrMapOvr>
    <a:masterClrMapping/>
  </p:clrMapOvr>
</p:sld>
</file>

<file path=ppt/slides/slide1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nouvelles lois anti-discrimination (2253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3 at 11:02:07]]>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ur les traces du mouvement wallon (2671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26 2009 at 1:06:29]]></a:t>
            </a:r>
          </a:p>
        </p:txBody>
      </p:sp>
    </p:spTree>
  </p:cSld>
  <p:clrMapOvr>
    <a:masterClrMapping/>
  </p:clrMapOvr>
</p:sld>
</file>

<file path=ppt/slides/slide1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dangers de la télé pour les bébés (2257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3 2013 at 1:02:14]]></a:t>
            </a:r>
          </a:p>
        </p:txBody>
      </p:sp>
    </p:spTree>
  </p:cSld>
  <p:clrMapOvr>
    <a:masterClrMapping/>
  </p:clrMapOvr>
</p:sld>
</file>

<file path=ppt/slides/slide1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VHS (24630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5 2013 at 3:04:15]]></a:t>
            </a:r>
          </a:p>
        </p:txBody>
      </p:sp>
    </p:spTree>
  </p:cSld>
  <p:clrMapOvr>
    <a:masterClrMapping/>
  </p:clrMapOvr>
</p:sld>
</file>

<file path=ppt/slides/slide1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OMC : quand le politique se soumet au marché (24816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3 at 1:05:33]]></a:t>
            </a:r>
          </a:p>
        </p:txBody>
      </p:sp>
    </p:spTree>
  </p:cSld>
  <p:clrMapOvr>
    <a:masterClrMapping/>
  </p:clrMapOvr>
</p:sld>
</file>

<file path=ppt/slides/slide1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finance contre les peuples : la bourse ou la vie (248189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7 2013 at 3:05:57]]></a:t>
            </a:r>
          </a:p>
        </p:txBody>
      </p:sp>
    </p:spTree>
  </p:cSld>
  <p:clrMapOvr>
    <a:masterClrMapping/>
  </p:clrMapOvr>
</p:sld>
</file>

<file path=ppt/slides/slide1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Léon Merlot  (2531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30 2013 at 4:05:12]]></a:t>
            </a:r>
          </a:p>
        </p:txBody>
      </p:sp>
    </p:spTree>
  </p:cSld>
  <p:clrMapOvr>
    <a:masterClrMapping/>
  </p:clrMapOvr>
</p:sld>
</file>

<file path=ppt/slides/slide1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u Premier Mai (2609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5 2013 at 11:07:32]]></a:t>
            </a:r>
          </a:p>
        </p:txBody>
      </p:sp>
    </p:spTree>
  </p:cSld>
  <p:clrMapOvr>
    <a:masterClrMapping/>
  </p:clrMapOvr>
</p:sld>
</file>

<file path=ppt/slides/slide1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VD (2773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9 2013 at 6:10:27]]></a:t>
            </a:r>
          </a:p>
        </p:txBody>
      </p:sp>
    </p:spTree>
  </p:cSld>
  <p:clrMapOvr>
    <a:masterClrMapping/>
  </p:clrMapOvr>
</p:sld>
</file>

<file path=ppt/slides/slide1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DF : chronique d'un désastre inéluctable (29099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7 2013 at 12:12:03]]></a:t>
            </a:r>
          </a:p>
        </p:txBody>
      </p:sp>
    </p:spTree>
  </p:cSld>
  <p:clrMapOvr>
    <a:masterClrMapping/>
  </p:clrMapOvr>
</p:sld>
</file>

<file path=ppt/slides/slide1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 couple infernal : deux cents ans de francophobie et d'antiaméricanisme (2914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3 at 4:12:59]]></a:t>
            </a:r>
          </a:p>
        </p:txBody>
      </p:sp>
    </p:spTree>
  </p:cSld>
  <p:clrMapOvr>
    <a:masterClrMapping/>
  </p:clrMapOvr>
</p:sld>
</file>

<file path=ppt/slides/slide1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ériodiques (2917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0 2013 at 11:12:39]]></a:t>
            </a: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Georges Truffaut (269465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1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'est-ce qu'apprendre ? : rapport au savoir et crise de la transmission (2940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4 at 2:01:13]]></a:t>
            </a:r>
          </a:p>
        </p:txBody>
      </p:sp>
    </p:spTree>
  </p:cSld>
  <p:clrMapOvr>
    <a:masterClrMapping/>
  </p:clrMapOvr>
</p:sld>
</file>

<file path=ppt/slides/slide1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nouvelle Europe sociale (29416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4 at 9:01:18]]></a:t>
            </a:r>
          </a:p>
        </p:txBody>
      </p:sp>
    </p:spTree>
  </p:cSld>
  <p:clrMapOvr>
    <a:masterClrMapping/>
  </p:clrMapOvr>
</p:sld>
</file>

<file path=ppt/slides/slide1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l avenir pour les intercommunales wallonnes ? : actes (29419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3 2014 at 10:01:40]]></a:t>
            </a:r>
          </a:p>
        </p:txBody>
      </p:sp>
    </p:spTree>
  </p:cSld>
  <p:clrMapOvr>
    <a:masterClrMapping/>
  </p:clrMapOvr>
</p:sld>
</file>

<file path=ppt/slides/slide1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pères biographiques et portraits (3323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37]]></a:t>
            </a:r>
          </a:p>
        </p:txBody>
      </p:sp>
    </p:spTree>
  </p:cSld>
  <p:clrMapOvr>
    <a:masterClrMapping/>
  </p:clrMapOvr>
</p:sld>
</file>

<file path=ppt/slides/slide1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ssor et développement de Liège et sa région (33234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 2014 at 11:07:04]]></a:t>
            </a:r>
          </a:p>
        </p:txBody>
      </p:sp>
    </p:spTree>
  </p:cSld>
  <p:clrMapOvr>
    <a:masterClrMapping/>
  </p:clrMapOvr>
</p:sld>
</file>

<file path=ppt/slides/slide1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arcours militaire (33262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0:07:58]]></a:t>
            </a:r>
          </a:p>
        </p:txBody>
      </p:sp>
    </p:spTree>
  </p:cSld>
  <p:clrMapOvr>
    <a:masterClrMapping/>
  </p:clrMapOvr>
</p:sld>
</file>

<file path=ppt/slides/slide1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raits et hommages (3327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11:07:24]]></a:t>
            </a:r>
          </a:p>
        </p:txBody>
      </p:sp>
    </p:spTree>
  </p:cSld>
  <p:clrMapOvr>
    <a:masterClrMapping/>
  </p:clrMapOvr>
</p:sld>
</file>

<file path=ppt/slides/slide1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Monument Tchantchès (3328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2 2014 at 2:07:02]]></a:t>
            </a:r>
          </a:p>
        </p:txBody>
      </p:sp>
    </p:spTree>
  </p:cSld>
  <p:clrMapOvr>
    <a:masterClrMapping/>
  </p:clrMapOvr>
</p:sld>
</file>

<file path=ppt/slides/slide1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Port autonome et Canal Albert (334987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41]]></a:t>
            </a:r>
          </a:p>
        </p:txBody>
      </p:sp>
    </p:spTree>
  </p:cSld>
  <p:clrMapOvr>
    <a:masterClrMapping/>
  </p:clrMapOvr>
</p:sld>
</file>

<file path=ppt/slides/slide1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 Grand Liège (33498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14 at 4:07:28]]></a:t>
            </a: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a Wallonie : de la préhistoire au XXIe siècle (27091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9 2009 at 11:07:40]]></a:t>
            </a:r>
          </a:p>
        </p:txBody>
      </p:sp>
    </p:spTree>
  </p:cSld>
  <p:clrMapOvr>
    <a:masterClrMapping/>
  </p:clrMapOvr>
</p:sld>
</file>

<file path=ppt/slides/slide1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Jean-Claude Peeters (35624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54]]></a:t>
            </a:r>
          </a:p>
        </p:txBody>
      </p:sp>
    </p:spTree>
  </p:cSld>
  <p:clrMapOvr>
    <a:masterClrMapping/>
  </p:clrMapOvr>
</p:sld>
</file>

<file path=ppt/slides/slide1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el avenir du socialisme (le) : entretiens avec Jean Sloover (35625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11:11:27]]></a:t>
            </a:r>
          </a:p>
        </p:txBody>
      </p:sp>
    </p:spTree>
  </p:cSld>
  <p:clrMapOvr>
    <a:masterClrMapping/>
  </p:clrMapOvr>
</p:sld>
</file>

<file path=ppt/slides/slide1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mprobable équilibre (l') : géopolitique du désordre mondial (35630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2:11:14]]></a:t>
            </a:r>
          </a:p>
        </p:txBody>
      </p:sp>
    </p:spTree>
  </p:cSld>
  <p:clrMapOvr>
    <a:masterClrMapping/>
  </p:clrMapOvr>
</p:sld>
</file>

<file path=ppt/slides/slide1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 tout aille bien ! (356311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4 at 2:11:19]]></a:t>
            </a:r>
          </a:p>
        </p:txBody>
      </p:sp>
    </p:spTree>
  </p:cSld>
  <p:clrMapOvr>
    <a:masterClrMapping/>
  </p:clrMapOvr>
</p:sld>
</file>

<file path=ppt/slides/slide1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 un socialisme rebelle : suivi d'un entretien avec Elio Di Rupo (3564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1:11:32]]></a:t>
            </a:r>
          </a:p>
        </p:txBody>
      </p:sp>
    </p:spTree>
  </p:cSld>
  <p:clrMapOvr>
    <a:masterClrMapping/>
  </p:clrMapOvr>
</p:sld>
</file>

<file path=ppt/slides/slide1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nduite à gauche : mémoires du chauffeur de François Mitterrand (35641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1:11:06]]></a:t>
            </a:r>
          </a:p>
        </p:txBody>
      </p:sp>
    </p:spTree>
  </p:cSld>
  <p:clrMapOvr>
    <a:masterClrMapping/>
  </p:clrMapOvr>
</p:sld>
</file>

<file path=ppt/slides/slide1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 Liège pour l'enseignement fondamental : conquête de la liberté, de la démocratie, du progrès social : panorama de l'histoire de Liège et de sa grande banlieue. Trois modules de quatre leçons destinées à l'enseignement de la Ville de Liège (356421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11:11:11]]></a:t>
            </a:r>
          </a:p>
        </p:txBody>
      </p:sp>
    </p:spTree>
  </p:cSld>
  <p:clrMapOvr>
    <a:masterClrMapping/>
  </p:clrMapOvr>
</p:sld>
</file>

<file path=ppt/slides/slide1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quoi le monde déteste-t-il l'Amérique ? (35646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2:11:37]]></a:t>
            </a:r>
          </a:p>
        </p:txBody>
      </p:sp>
    </p:spTree>
  </p:cSld>
  <p:clrMapOvr>
    <a:masterClrMapping/>
  </p:clrMapOvr>
</p:sld>
</file>

<file path=ppt/slides/slide1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ismonderie : le caricaturiste des journaux du groupe Sudpress (35648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4 at 3:11:02]]></a:t>
            </a:r>
          </a:p>
        </p:txBody>
      </p:sp>
    </p:spTree>
  </p:cSld>
  <p:clrMapOvr>
    <a:masterClrMapping/>
  </p:clrMapOvr>
</p:sld>
</file>

<file path=ppt/slides/slide1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assé récent, futur présent : regards sur la politique belge et internationale 1975-1993 (35787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8 2014 at 3:12:14]]></a:t>
            </a: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tin brun [nouvelle] (27104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9 2009 at 2:07:43]]></a:t>
            </a:r>
          </a:p>
        </p:txBody>
      </p:sp>
    </p:spTree>
  </p:cSld>
  <p:clrMapOvr>
    <a:masterClrMapping/>
  </p:clrMapOvr>
</p:sld>
</file>

<file path=ppt/slides/slide1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illustrée de la guerre de 1914 (358073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9 2014 at 2:12:22]]></a:t>
            </a:r>
          </a:p>
        </p:txBody>
      </p:sp>
    </p:spTree>
  </p:cSld>
  <p:clrMapOvr>
    <a:masterClrMapping/>
  </p:clrMapOvr>
</p:sld>
</file>

<file path=ppt/slides/slide1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aut-il interdire les partis d'extrême-droite ? : Démocratie, droit et extrême-droite. (35945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4 at 1:12:28]]></a:t>
            </a:r>
          </a:p>
        </p:txBody>
      </p:sp>
    </p:spTree>
  </p:cSld>
  <p:clrMapOvr>
    <a:masterClrMapping/>
  </p:clrMapOvr>
</p:sld>
</file>

<file path=ppt/slides/slide1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conomie au service des gens (359528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4 at 2:12:38]]></a:t>
            </a:r>
          </a:p>
        </p:txBody>
      </p:sp>
    </p:spTree>
  </p:cSld>
  <p:clrMapOvr>
    <a:masterClrMapping/>
  </p:clrMapOvr>
</p:sld>
</file>

<file path=ppt/slides/slide1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ouvoir enchaîné  : être ministre (3595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4 at 3:12:47]]></a:t>
            </a:r>
          </a:p>
        </p:txBody>
      </p:sp>
    </p:spTree>
  </p:cSld>
  <p:clrMapOvr>
    <a:masterClrMapping/>
  </p:clrMapOvr>
</p:sld>
</file>

<file path=ppt/slides/slide1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20 questions pour expliquer la sécurité sociale aux jeunes (35961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8 2014 at 4:12:18]]></a:t>
            </a:r>
          </a:p>
        </p:txBody>
      </p:sp>
    </p:spTree>
  </p:cSld>
  <p:clrMapOvr>
    <a:masterClrMapping/>
  </p:clrMapOvr>
</p:sld>
</file>

<file path=ppt/slides/slide1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oncertation sociale. (35983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4 at 2:12:48]]></a:t>
            </a:r>
          </a:p>
        </p:txBody>
      </p:sp>
    </p:spTree>
  </p:cSld>
  <p:clrMapOvr>
    <a:masterClrMapping/>
  </p:clrMapOvr>
</p:sld>
</file>

<file path=ppt/slides/slide1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roubled Waters (35986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9 2014 at 2:12:28]]></a:t>
            </a:r>
          </a:p>
        </p:txBody>
      </p:sp>
    </p:spTree>
  </p:cSld>
  <p:clrMapOvr>
    <a:masterClrMapping/>
  </p:clrMapOvr>
</p:sld>
</file>

<file path=ppt/slides/slide1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s documentaires (36665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8]]></a:t>
            </a:r>
          </a:p>
        </p:txBody>
      </p:sp>
    </p:spTree>
  </p:cSld>
  <p:clrMapOvr>
    <a:masterClrMapping/>
  </p:clrMapOvr>
</p:sld>
</file>

<file path=ppt/slides/slide1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rchives électroniques (36666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2 2015 at 4:02:14]]></a:t>
            </a:r>
          </a:p>
        </p:txBody>
      </p:sp>
    </p:spTree>
  </p:cSld>
  <p:clrMapOvr>
    <a:masterClrMapping/>
  </p:clrMapOvr>
</p:sld>
</file>

<file path=ppt/slides/slide1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Prolétaire Hutois" (37526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03]]></a:t>
            </a: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mades (27122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09 at 9:07:53]]></a:t>
            </a:r>
          </a:p>
        </p:txBody>
      </p:sp>
    </p:spTree>
  </p:cSld>
  <p:clrMapOvr>
    <a:masterClrMapping/>
  </p:clrMapOvr>
</p:sld>
</file>

<file path=ppt/slides/slide1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rapeaux "Mutuelle les Prolétaires Hutois" (3752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12:03:43]]></a:t>
            </a:r>
          </a:p>
        </p:txBody>
      </p:sp>
    </p:spTree>
  </p:cSld>
  <p:clrMapOvr>
    <a:masterClrMapping/>
  </p:clrMapOvr>
</p:sld>
</file>

<file path=ppt/slides/slide1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Revue de presse du 5-7/ 04/1997 (37536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52]]></a:t>
            </a:r>
          </a:p>
        </p:txBody>
      </p:sp>
    </p:spTree>
  </p:cSld>
  <p:clrMapOvr>
    <a:masterClrMapping/>
  </p:clrMapOvr>
</p:sld>
</file>

<file path=ppt/slides/slide1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activités de la Cour de justice et du tribunal de première instance des communautés Européennes : semaine du 7 au 18 avril 1997 n° 11/97 (37537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09]]></a:t>
            </a:r>
          </a:p>
        </p:txBody>
      </p:sp>
    </p:spTree>
  </p:cSld>
  <p:clrMapOvr>
    <a:masterClrMapping/>
  </p:clrMapOvr>
</p:sld>
</file>

<file path=ppt/slides/slide1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de la visite du président du PS à Huy-Waremme du 17 mai 2002 (37537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]]></a:t>
            </a:r>
          </a:p>
        </p:txBody>
      </p:sp>
    </p:spTree>
  </p:cSld>
  <p:clrMapOvr>
    <a:masterClrMapping/>
  </p:clrMapOvr>
</p:sld>
</file>

<file path=ppt/slides/slide1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nsemble de 38 questions parlementaires : posé par Jacques Chabot, membre de la Commission des Finances et du Budget de la Chambre des Représentants à M. Didier Reynders, vice-premier et ministre des finances entre janvier 2005 et juin 2005. (37538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52]]></a:t>
            </a:r>
          </a:p>
        </p:txBody>
      </p:sp>
    </p:spTree>
  </p:cSld>
  <p:clrMapOvr>
    <a:masterClrMapping/>
  </p:clrMapOvr>
</p:sld>
</file>

<file path=ppt/slides/slide1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Agenda 2000 - Volume I : communication : pour une Union plus forte et plus large : II. Cohésion économique et sociale/ European Union. Régional Policy and cohesion (37538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3:03:04]]></a:t>
            </a:r>
          </a:p>
        </p:txBody>
      </p:sp>
    </p:spTree>
  </p:cSld>
  <p:clrMapOvr>
    <a:masterClrMapping/>
  </p:clrMapOvr>
</p:sld>
</file>

<file path=ppt/slides/slide1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ossier du Congrès sur le Traité constitutionnel européen de 2005 (37543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4:03:43]]></a:t>
            </a:r>
          </a:p>
        </p:txBody>
      </p:sp>
    </p:spTree>
  </p:cSld>
  <p:clrMapOvr>
    <a:masterClrMapping/>
  </p:clrMapOvr>
</p:sld>
</file>

<file path=ppt/slides/slide1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Déclaration consignant les dépenses électorales engagées par les candidats en prévision des élections pour les Chambres législatives fédérales, le Parlement européen ou les conseils de Région et de Communauté (3754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6 2015 at 4:03:52]]></a:t>
            </a:r>
          </a:p>
        </p:txBody>
      </p:sp>
    </p:spTree>
  </p:cSld>
  <p:clrMapOvr>
    <a:masterClrMapping/>
  </p:clrMapOvr>
</p:sld>
</file>

<file path=ppt/slides/slide1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ssiers documentaires (3785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11:04:34]]></a:t>
            </a:r>
          </a:p>
        </p:txBody>
      </p:sp>
    </p:spTree>
  </p:cSld>
  <p:clrMapOvr>
    <a:masterClrMapping/>
  </p:clrMapOvr>
</p:sld>
</file>

<file path=ppt/slides/slide1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adolescence (37853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12:04:08]]></a:t>
            </a: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oria della Leonardo da Vinci di Seraing = Histoire de la Leonardo da Vinci de Seraing : non più cose ma protagonisti : ora e sempre : resistenza ! (2712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09 at 10:07:38]]></a:t>
            </a:r>
          </a:p>
        </p:txBody>
      </p:sp>
    </p:spTree>
  </p:cSld>
  <p:clrMapOvr>
    <a:masterClrMapping/>
  </p:clrMapOvr>
</p:sld>
</file>

<file path=ppt/slides/slide1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avortement (37856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2:04:44]]></a:t>
            </a:r>
          </a:p>
        </p:txBody>
      </p:sp>
    </p:spTree>
  </p:cSld>
  <p:clrMapOvr>
    <a:masterClrMapping/>
  </p:clrMapOvr>
</p:sld>
</file>

<file path=ppt/slides/slide1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éducation (378610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3:04:24]]></a:t>
            </a:r>
          </a:p>
        </p:txBody>
      </p:sp>
    </p:spTree>
  </p:cSld>
  <p:clrMapOvr>
    <a:masterClrMapping/>
  </p:clrMapOvr>
</p:sld>
</file>

<file path=ppt/slides/slide1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enfance (378646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3:04:57]]></a:t>
            </a:r>
          </a:p>
        </p:txBody>
      </p:sp>
    </p:spTree>
  </p:cSld>
  <p:clrMapOvr>
    <a:masterClrMapping/>
  </p:clrMapOvr>
</p:sld>
</file>

<file path=ppt/slides/slide1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sectes (37867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]]></a:t>
            </a:r>
          </a:p>
        </p:txBody>
      </p:sp>
    </p:spTree>
  </p:cSld>
  <p:clrMapOvr>
    <a:masterClrMapping/>
  </p:clrMapOvr>
</p:sld>
</file>

<file path=ppt/slides/slide1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a famille (37867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:13]]></a:t>
            </a:r>
          </a:p>
        </p:txBody>
      </p:sp>
    </p:spTree>
  </p:cSld>
  <p:clrMapOvr>
    <a:masterClrMapping/>
  </p:clrMapOvr>
</p:sld>
</file>

<file path=ppt/slides/slide1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femmes (37867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:22]]></a:t>
            </a:r>
          </a:p>
        </p:txBody>
      </p:sp>
    </p:spTree>
  </p:cSld>
  <p:clrMapOvr>
    <a:masterClrMapping/>
  </p:clrMapOvr>
</p:sld>
</file>

<file path=ppt/slides/slide1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es Femmes prévoyantes socialistes (3786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4 2015 at 4:04:13]]></a:t>
            </a:r>
          </a:p>
        </p:txBody>
      </p:sp>
    </p:spTree>
  </p:cSld>
  <p:clrMapOvr>
    <a:masterClrMapping/>
  </p:clrMapOvr>
</p:sld>
</file>

<file path=ppt/slides/slide1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L'immigration (37870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9:04:46]]></a:t>
            </a:r>
          </a:p>
        </p:txBody>
      </p:sp>
    </p:spTree>
  </p:cSld>
  <p:clrMapOvr>
    <a:masterClrMapping/>
  </p:clrMapOvr>
</p:sld>
</file>

<file path=ppt/slides/slide1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Socio-économie (3788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15 2015 at 2:04:23]]></a:t>
            </a:r>
          </a:p>
        </p:txBody>
      </p:sp>
    </p:spTree>
  </p:cSld>
  <p:clrMapOvr>
    <a:masterClrMapping/>
  </p:clrMapOvr>
</p:sld>
</file>

<file path=ppt/slides/slide1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nise Iket (41532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6 at 3:02:16]]>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nsemble à table : les 100 ans de la FGTB Horval (2090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29 2009 at 11:04:15]]>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lérance : des mots pour le dire : 31 personnalités s'expriment (27137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09 at 11:07:52]]></a:t>
            </a:r>
          </a:p>
        </p:txBody>
      </p:sp>
    </p:spTree>
  </p:cSld>
  <p:clrMapOvr>
    <a:masterClrMapping/>
  </p:clrMapOvr>
</p:sld>
</file>

<file path=ppt/slides/slide2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venture régionale : soixante témoins pour soixante temps forts (41593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8 2016 at 3:02:31]]></a:t>
            </a:r>
          </a:p>
        </p:txBody>
      </p:sp>
    </p:spTree>
  </p:cSld>
  <p:clrMapOvr>
    <a:masterClrMapping/>
  </p:clrMapOvr>
</p:sld>
</file>

<file path=ppt/slides/slide2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P&S : bulletin de liaison des Femmes prévoyantes socialistes (42276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24 2016 at 9:03:07]]></a:t>
            </a:r>
          </a:p>
        </p:txBody>
      </p:sp>
    </p:spTree>
  </p:cSld>
  <p:clrMapOvr>
    <a:masterClrMapping/>
  </p:clrMapOvr>
</p:sld>
</file>

<file path=ppt/slides/slide2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jument de Troie : approche philosophique du nom de l'enfant (45694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3 2016 at 3:11:38]]></a:t>
            </a:r>
          </a:p>
        </p:txBody>
      </p:sp>
    </p:spTree>
  </p:cSld>
  <p:clrMapOvr>
    <a:masterClrMapping/>
  </p:clrMapOvr>
</p:sld>
</file>

<file path=ppt/slides/slide2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4572000"/>
          <a:chOff x="0" y="228600"/>
          <a:chExt cx="9144000" cy="45720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4003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er mai : fête du travail syndical et associatif (ARC-C AFF MAI 0045)]]></a:t>
            </a:r>
          </a:p>
        </p:txBody>
      </p:sp>
    </p:spTree>
  </p:cSld>
  <p:clrMapOvr>
    <a:masterClrMapping/>
  </p:clrMapOvr>
</p:sld>
</file>

<file path=ppt/slides/slide2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457200" y="1371600"/>
            <a:ext cx="2133600" cy="3200400"/>
          </a:xfrm>
          <a:prstGeom prst="rect">
            <a:avLst/>
          </a:prstGeom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onds France Truffaut (ARC-P TRU-F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6 2009 at 3:07:01]]></a:t>
            </a: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sur l'Etat de l'environnement wallon : tableau de bord de l'environnement wallon (2714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09 at 11:07:26]]></a:t>
            </a:r>
          </a:p>
        </p:txBody>
      </p:sp>
    </p:spTree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raeun - Männer -- Gender : Frauenpolitik & genderpolitik in der Friedrich-Erbert-Stiftung : 2008/2009 (27141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0 2009 at 12:07]]></a:t>
            </a:r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nfant et la séparation parentale (2723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ly 14 2009 at 2:07:02]]></a:t>
            </a:r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: espaces, temps et durabilité : géographie : bac technologique STAV (28224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7 2009 at 9:08]]></a:t>
            </a:r>
          </a:p>
        </p:txBody>
      </p:sp>
    </p:spTree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urnée du Patrimoine en Wallonie : 21e édition : Patrimoine et modernité (2836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ugust 19 2009 at 3:08:51]]></a:t>
            </a:r>
          </a:p>
        </p:txBody>
      </p:sp>
    </p:spTree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946-2006 : 60 ans de fédéralisme de gauche pour les Etats-Unis d'Europe : de l'idéal de la Résistance à une Constitution européenne (30345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9 2009 at 9:10:38]]></a:t>
            </a:r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Tous ensemble ! Réflexions sur l'avenir des syndicats (30362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9 2009 at 11:10:05]]></a:t>
            </a:r>
          </a:p>
        </p:txBody>
      </p:sp>
    </p:spTree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nghor et le socialisme (30935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09 at 10:11:09]]></a:t>
            </a:r>
          </a:p>
        </p:txBody>
      </p:sp>
    </p:spTree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belle époque des Maisons du Peuple : en province de Liège (30935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6 2009 at 10:11:28]]>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roduction à la Belgique fédérale (2108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0 2009 at 11:04:13]]></a:t>
            </a:r>
          </a:p>
        </p:txBody>
      </p:sp>
    </p:spTree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arti socialiste : un demi-siècle de bouleversements : de Max Buset à Elio Di Rupo (3132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3 2009 at 9:12:14]]></a:t>
            </a:r>
          </a:p>
        </p:txBody>
      </p:sp>
    </p:spTree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moria de actividades 1996/1999 (31361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09 at 11:12:34]]></a:t>
            </a:r>
          </a:p>
        </p:txBody>
      </p:sp>
    </p:spTree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Vesdre rouge [catalogue] (3137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09 at 12:12:38]]></a:t>
            </a:r>
          </a:p>
        </p:txBody>
      </p:sp>
    </p:spTree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1885-2005 : 120 ans d'éducation populaire [catalogue] (31373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4 2009 at 1:12:38]]></a:t>
            </a:r>
          </a:p>
        </p:txBody>
      </p:sp>
    </p:spTree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Introduction à la Belgique fédérale (32469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4 2010 at 12:02:09]]></a:t>
            </a:r>
          </a:p>
        </p:txBody>
      </p:sp>
    </p:spTree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Etre socialiste aujourd'hui (32547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0 at 9:02:39]]></a:t>
            </a:r>
          </a:p>
        </p:txBody>
      </p:sp>
    </p:spTree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erci l'impôt ! (33736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8 2010 at 3:03:17]]></a:t>
            </a:r>
          </a:p>
        </p:txBody>
      </p:sp>
    </p:spTree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principe de Partenariat dans les nouveaux programmes du FSE (2007-2013) : un cadre pour la programmation : rapport d'un groupe de travail ad hoc d'Etats membres sur le Partenariat (33831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1 2010 at 1:03:26]]></a:t>
            </a:r>
          </a:p>
        </p:txBody>
      </p:sp>
    </p:spTree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audiovisuels (3406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rch 17 2010 at 11:03:29]]></a:t>
            </a:r>
          </a:p>
        </p:txBody>
      </p:sp>
    </p:spTree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'est la lutte, etc... : indignations et émerveillements (36897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6 2010 at 10:05:17]]>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on délit ? Mon origine : criminalité et criminalisation de l'immigration (2128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0 2009 at 12:04:48]]></a:t>
            </a:r>
          </a:p>
        </p:txBody>
      </p:sp>
    </p:spTree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aerdenmania (3960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 2010 at 10:09:16]]></a:t>
            </a:r>
          </a:p>
        </p:txBody>
      </p:sp>
    </p:spTree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politique extérieure de la Belgique : au coeur de l'Europe, le poids d'une petite puissance (39625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1 2010 at 4:09:39]]></a:t>
            </a:r>
          </a:p>
        </p:txBody>
      </p:sp>
    </p:spTree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hoisir la Wallonie (39629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0 at 10:09:08]]></a:t>
            </a: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uy Spitaels, au-delà du pouvoir (3962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0 at 10:09:57]]></a:t>
            </a: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allonie Flandre : des regards croisés (39631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0 at 11:09:35]]></a:t>
            </a: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Sabena : l'aviation commerciale belge : 1923-2001 : des origines au crash (3963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0 at 11:09:48]]></a:t>
            </a: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rps de femmes : sexualité et contrôle social (39640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0 at 2:09:18]]></a:t>
            </a: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ruxelles en capitales : 1958-2000 : de l'Expo à l'Euro (39640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0 at 2:09:46]]></a:t>
            </a: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tat de la Belgique : 1989-2004 : quinze années à la charnière du siècle (39641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2 2010 at 2:09:09]]></a:t>
            </a:r>
          </a:p>
        </p:txBody>
      </p:sp>
    </p:spTree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Europê sociale n'aura pas lieu (39686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ptember 6 2010 at 2:09:54]]>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Centrale, c'est nous ! : 100 ans de Centrale Générale FGTB 200 ans d'histoire syndicale (22667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pril 30 2009 at 3:04:04]]></a:t>
            </a:r>
          </a:p>
        </p:txBody>
      </p:sp>
    </p:spTree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Robert Carabin (40442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5 2010 at 11:10:50]]></a:t>
            </a:r>
          </a:p>
        </p:txBody>
      </p:sp>
    </p:spTree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olidarité en mouvement : perspectives pour le syndicat de demain (4046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0 at 11:10:46]]></a:t>
            </a:r>
          </a:p>
        </p:txBody>
      </p:sp>
    </p:spTree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Histoire des étrangers et de l'immigration : en Belgique de la préhistoire à nos jours (40469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0 at 12:10:05]]></a:t>
            </a:r>
          </a:p>
        </p:txBody>
      </p:sp>
    </p:spTree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ttre à mon parti : ... et au citoyen qui voudrait changer ce monde mais laisse faire (40472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0 at 1:10:42]]></a:t>
            </a:r>
          </a:p>
        </p:txBody>
      </p:sp>
    </p:spTree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 réfugier en Belgique : étude réalisée à l'intérieur des centres d'accueil pour demandeurs d'asile (40473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8 2010 at 2:10:28]]></a:t>
            </a:r>
          </a:p>
        </p:txBody>
      </p:sp>
    </p:spTree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emier rapport sur la cohésion sociale en Région wallonne (41007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0 at 11:11:28]]></a:t>
            </a:r>
          </a:p>
        </p:txBody>
      </p:sp>
    </p:spTree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ouge Métal : 100 ans d'histoire des Métallos liégeois de la F.G.T.B. (4137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0 at 10:11:39]]></a:t>
            </a:r>
          </a:p>
        </p:txBody>
      </p:sp>
    </p:spTree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ent ans de P&V : 1907-2007 : l'histoire originale d'une société coopérative d'assurance (41379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0 at 11:11:51]]></a:t>
            </a:r>
          </a:p>
        </p:txBody>
      </p:sp>
    </p:spTree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rchéologie du bâti (413902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0 at 1:11:21]]></a:t>
            </a:r>
          </a:p>
        </p:txBody>
      </p:sp>
    </p:spTree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allonie 1958-2000 : société nouvelle. Nouveaux repères (413908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6 2010 at 1:11:18]]>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émento politique : [decision makers] 2008 (256650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09 at 9:05:21]]></a:t>
            </a:r>
          </a:p>
        </p:txBody>
      </p:sp>
    </p:spTree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Paul Bolland (415264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 2010 at 3:12:20]]></a:t>
            </a:r>
          </a:p>
        </p:txBody>
      </p:sp>
    </p:spTree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Une histoire comme plein d'autres (sauf que c'est la mienne) (4188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15 2010 at 3:12:20]]></a:t>
            </a:r>
          </a:p>
        </p:txBody>
      </p:sp>
    </p:spTree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périodiques (449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0 2011 at 11:01:49]]></a:t>
            </a:r>
          </a:p>
        </p:txBody>
      </p:sp>
    </p:spTree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 socialisme : des utopistes fondateurs... aux enfants pardus de Jaurès (4721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24 2011 at 1:01:44]]></a:t>
            </a:r>
          </a:p>
        </p:txBody>
      </p:sp>
    </p:spTree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anté, hôpitaux et médias (5075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9 2011 at 9:02:33]]></a:t>
            </a:r>
          </a:p>
        </p:txBody>
      </p:sp>
    </p:spTree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ONG qu'est-ce que c'est ? : regards croisés entre personnalités belges & ONG de développement (509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0 2011 at 2:02:18]]></a:t>
            </a:r>
          </a:p>
        </p:txBody>
      </p:sp>
    </p:spTree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éducation populaire (516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1 at 2:02:37]]></a:t>
            </a:r>
          </a:p>
        </p:txBody>
      </p:sp>
    </p:spTree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estions autour du nouveau décret (51608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5 2011 at 2:02:35]]></a:t>
            </a:r>
          </a:p>
        </p:txBody>
      </p:sp>
    </p:spTree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1er mai (5342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16]]></a:t>
            </a:r>
          </a:p>
        </p:txBody>
      </p:sp>
    </p:spTree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documents divers (5342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38]]>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es femmes et les enfants d'abord (256653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4 2009 at 9:05:34]]></a:t>
            </a:r>
          </a:p>
        </p:txBody>
      </p:sp>
    </p:spTree>
  </p:cSld>
  <p:clrMapOvr>
    <a:masterClrMapping/>
  </p:clrMapOvr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llection cartes de voeux et invitations (5343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3 2011 at 11:02:37]]></a:t>
            </a:r>
          </a:p>
        </p:txBody>
      </p:sp>
    </p:spTree>
  </p:cSld>
  <p:clrMapOvr>
    <a:masterClrMapping/>
  </p:clrMapOvr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Collection Dossiers biographiques (5381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5 2011 at 10:02:16]]></a:t>
            </a:r>
          </a:p>
        </p:txBody>
      </p:sp>
    </p:spTree>
  </p:cSld>
  <p:clrMapOvr>
    <a:masterClrMapping/>
  </p:clrMapOvr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AGCS : quand les Etats abdiquent face aux multinationales (677261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0 2011 at 3:05:07]]></a:t>
            </a:r>
          </a:p>
        </p:txBody>
      </p:sp>
    </p:spTree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'histoire contre l'extrême droite : les grands textes d'un combat français (67734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0 2011 at 3:05:39]]></a:t>
            </a:r>
          </a:p>
        </p:txBody>
      </p:sp>
    </p:spTree>
  </p:cSld>
  <p:clrMapOvr>
    <a:masterClrMapping/>
  </p:clrMapOvr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Quand les femmes se heurtent à la mondialisation (677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ay 10 2011 at 4:05:39]]></a:t>
            </a:r>
          </a:p>
        </p:txBody>
      </p:sp>
    </p:spTree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s prévoyantes socialistes : des combats d'hier aux enjeux de demain (10624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October 17 2011 at 4:10:37]]></a:t>
            </a:r>
          </a:p>
        </p:txBody>
      </p:sp>
    </p:spTree>
  </p:cSld>
  <p:clrMapOvr>
    <a:masterClrMapping/>
  </p:clrMapOvr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30 ans d'austérité... : ils nous ont trompé ! : contre l'extrême droite et le néolibéralisme, une autre politique est possible ! (1194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6 2011 at 4:12:57]]></a:t>
            </a:r>
          </a:p>
        </p:txBody>
      </p:sp>
    </p:spTree>
  </p:cSld>
  <p:clrMapOvr>
    <a:masterClrMapping/>
  </p:clrMapOvr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é Renard (12462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3 2011 at 10:12:43]]></a:t>
            </a:r>
          </a:p>
        </p:txBody>
      </p:sp>
    </p:spTree>
  </p:cSld>
  <p:clrMapOvr>
    <a:masterClrMapping/>
  </p:clrMapOvr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Mineros, sirvientas y militantes : medio siglo de emigración española en bélgica (12467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ecember 23 2011 at 10:12:23]]></a:t>
            </a:r>
          </a:p>
        </p:txBody>
      </p:sp>
    </p:spTree>
  </p:cSld>
  <p:clrMapOvr>
    <a:masterClrMapping/>
  </p:clrMapOvr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rrespondance « Le Monde du travail » concernant la libre pensée (13034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26]]>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ecteurs verts (26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6 2009 at 2:06:35]]></a:t>
            </a:r>
          </a:p>
        </p:txBody>
      </p:sp>
    </p:spTree>
  </p:cSld>
  <p:clrMapOvr>
    <a:masterClrMapping/>
  </p:clrMapOvr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Comité d'aide aux ex-prisonniers soviétiques (130349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43]]></a:t>
            </a:r>
          </a:p>
        </p:txBody>
      </p:sp>
    </p:spTree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Fonds de solidarité Truffaut-Delbrouck (1303499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anuary 18 2012 at 9:01:34]]></a:t>
            </a:r>
          </a:p>
        </p:txBody>
      </p:sp>
    </p:spTree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etits crimes sans importance : critique de la flexibilité au travail en Europe (13368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2 2012 at 10:02:39]]></a:t>
            </a:r>
          </a:p>
        </p:txBody>
      </p:sp>
    </p:spTree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La gauche en mal de la gauche (14565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bruary 14 2012 at 10:02:22]]></a:t>
            </a:r>
          </a:p>
        </p:txBody>
      </p:sp>
    </p:spTree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Genre et emploi du temps : différences et évolution dans l'emploi du temps des femmes et des hommes belges (2005, 1999 et 1966) (203464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3 2012 at 11:11:24]]></a:t>
            </a:r>
          </a:p>
        </p:txBody>
      </p:sp>
    </p:spTree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Femmes au sommet (2036667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4 2012 at 9:11:33]]></a:t>
            </a:r>
          </a:p>
        </p:txBody>
      </p:sp>
    </p:spTree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annuel : 2004 (20428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2 at 10:11:38]]></a:t>
            </a:r>
          </a:p>
        </p:txBody>
      </p:sp>
    </p:spTree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annuel : 2003 (20429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2 at 11:11:24]]></a:t>
            </a:r>
          </a:p>
        </p:txBody>
      </p:sp>
    </p:spTree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annuel : 2002 (20429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2 at 11:11:10]]></a:t>
            </a:r>
          </a:p>
        </p:txBody>
      </p:sp>
    </p:spTree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annuel : 2001 (20429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2 at 11:11:48]]>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 Exposition internationale de l'eau (Liège 1939) (26537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une 17 2009 at 2:06:54]]></a:t>
            </a:r>
          </a:p>
        </p:txBody>
      </p:sp>
    </p:spTree>
  </p:cSld>
  <p:clrMapOvr>
    <a:masterClrMapping/>
  </p:clrMapOvr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annuel : 2000 (204304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2 at 11:11:13]]></a:t>
            </a:r>
          </a:p>
        </p:txBody>
      </p:sp>
    </p:spTree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apport annuel : 1999 (2043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2 at 11:11:51]]></a:t>
            </a:r>
          </a:p>
        </p:txBody>
      </p:sp>
    </p:spTree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ourquoi j'ai choisi Joseph Kabila (20450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2 at 4:11:43]]></a:t>
            </a:r>
          </a:p>
        </p:txBody>
      </p:sp>
    </p:spTree>
  </p:cSld>
  <p:clrMapOvr>
    <a:masterClrMapping/>
  </p:clrMapOvr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Projet de société (204506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2 at 4:11:13]]></a:t>
            </a:r>
          </a:p>
        </p:txBody>
      </p:sp>
    </p:spTree>
  </p:cSld>
  <p:clrMapOvr>
    <a:masterClrMapping/>
  </p:clrMapOvr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Job description du Comité exécutif national (204508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2 at 4:11:19]]></a:t>
            </a:r>
          </a:p>
        </p:txBody>
      </p:sp>
    </p:spTree>
  </p:cSld>
  <p:clrMapOvr>
    <a:masterClrMapping/>
  </p:clrMapOvr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Statuts (204510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2 at 4:11:25]]></a:t>
            </a:r>
          </a:p>
        </p:txBody>
      </p:sp>
    </p:spTree>
  </p:cSld>
  <p:clrMapOvr>
    <a:masterClrMapping/>
  </p:clrMapOvr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èglement d'ordre intérieur (20451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19 2012 at 4:11:45]]></a:t>
            </a:r>
          </a:p>
        </p:txBody>
      </p:sp>
    </p:spTree>
  </p:cSld>
  <p:clrMapOvr>
    <a:masterClrMapping/>
  </p:clrMapOvr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Réunion conjointe bureau politique - Conseil national - Comité exécutif national (2045525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2 at 10:11:07]]></a:t>
            </a:r>
          </a:p>
        </p:txBody>
      </p:sp>
    </p:spTree>
  </p:cSld>
  <p:clrMapOvr>
    <a:masterClrMapping/>
  </p:clrMapOvr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Bonjour, 24 artistes vous rencontrent : Liège-Centre ville, 21 mars - 5 mai 2002 (204572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2 at 10:11:56]]></a:t>
            </a:r>
          </a:p>
        </p:txBody>
      </p:sp>
    </p:spTree>
  </p:cSld>
  <p:clrMapOvr>
    <a:masterClrMapping/>
  </p:clrMapOvr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6635115"/>
          <a:chOff x="0" y="228600"/>
          <a:chExt cx="9144000" cy="6635115"/>
        </a:xfrm>
      </p:grpSpPr>
      <p:sp>
        <p:nvSpPr>
          <p:cNvPr id="1" name=""/>
          <p:cNvSpPr txBox="1"/>
          <p:nvPr/>
        </p:nvSpPr>
        <p:spPr>
          <a:xfrm>
            <a:off x="0" y="228600"/>
            <a:ext cx="9144000" cy="914400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b="1" sz="20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Davantage d'unité et de diversité : l'élargissement historique de l'Union européenne (2046006)]]></a:t>
            </a:r>
          </a:p>
        </p:txBody>
      </p:sp>
      <p:sp>
        <p:nvSpPr>
          <p:cNvPr id="2" name=""/>
          <p:cNvSpPr txBox="1"/>
          <p:nvPr/>
        </p:nvSpPr>
        <p:spPr>
          <a:xfrm>
            <a:off x="7772400" y="6492240"/>
            <a:ext cx="1371600" cy="142875"/>
          </a:xfrm>
          <a:prstGeom prst="rect"/>
        </p:spPr>
        <p:txBody>
          <a:bodyPr rtlCol="0" bIns="45720" lIns="91440" rIns="91440" tIns="45720">
            <a:spAutoFit/>
          </a:bodyPr>
          <a:lstStyle/>
          <a:p>
            <a:pPr algn="ctr" fontAlgn="base" marL="0" marR="0" indent="0" lvl="0">
              <a:lnSpc>
                <a:spcPct val="100000"/>
              </a:lnSpc>
            </a:pPr>
            <a:r>
              <a:rPr lang="en-US" sz="120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November 20 2012 at 11:11:17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46">
  <a:themeElements>
    <a:clrScheme name="Theme4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46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46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204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2024-05-05T21:00:37Z</dcterms:created>
  <dcterms:modified xsi:type="dcterms:W3CDTF">2024-05-05T21:00:37Z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