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slides/slide380.xml" ContentType="application/vnd.openxmlformats-officedocument.presentationml.slide+xml"/>
  <Override PartName="/ppt/slides/slide381.xml" ContentType="application/vnd.openxmlformats-officedocument.presentationml.slide+xml"/>
  <Override PartName="/ppt/slides/slide382.xml" ContentType="application/vnd.openxmlformats-officedocument.presentationml.slide+xml"/>
  <Override PartName="/ppt/slides/slide383.xml" ContentType="application/vnd.openxmlformats-officedocument.presentationml.slide+xml"/>
  <Override PartName="/ppt/slides/slide384.xml" ContentType="application/vnd.openxmlformats-officedocument.presentationml.slide+xml"/>
  <Override PartName="/ppt/slides/slide385.xml" ContentType="application/vnd.openxmlformats-officedocument.presentationml.slide+xml"/>
  <Override PartName="/ppt/slides/slide386.xml" ContentType="application/vnd.openxmlformats-officedocument.presentationml.slide+xml"/>
  <Override PartName="/ppt/slides/slide387.xml" ContentType="application/vnd.openxmlformats-officedocument.presentationml.slide+xml"/>
  <Override PartName="/ppt/slides/slide388.xml" ContentType="application/vnd.openxmlformats-officedocument.presentationml.slide+xml"/>
  <Override PartName="/ppt/slides/slide389.xml" ContentType="application/vnd.openxmlformats-officedocument.presentationml.slide+xml"/>
  <Override PartName="/ppt/slides/slide390.xml" ContentType="application/vnd.openxmlformats-officedocument.presentationml.slide+xml"/>
  <Override PartName="/ppt/slides/slide391.xml" ContentType="application/vnd.openxmlformats-officedocument.presentationml.slide+xml"/>
  <Override PartName="/ppt/slides/slide392.xml" ContentType="application/vnd.openxmlformats-officedocument.presentationml.slide+xml"/>
  <Override PartName="/ppt/slides/slide393.xml" ContentType="application/vnd.openxmlformats-officedocument.presentationml.slide+xml"/>
  <Override PartName="/ppt/slides/slide394.xml" ContentType="application/vnd.openxmlformats-officedocument.presentationml.slide+xml"/>
  <Override PartName="/ppt/slides/slide395.xml" ContentType="application/vnd.openxmlformats-officedocument.presentationml.slide+xml"/>
  <Override PartName="/ppt/slides/slide396.xml" ContentType="application/vnd.openxmlformats-officedocument.presentationml.slide+xml"/>
  <Override PartName="/ppt/slides/slide397.xml" ContentType="application/vnd.openxmlformats-officedocument.presentationml.slide+xml"/>
  <Override PartName="/ppt/slides/slide398.xml" ContentType="application/vnd.openxmlformats-officedocument.presentationml.slide+xml"/>
  <Override PartName="/ppt/slides/slide399.xml" ContentType="application/vnd.openxmlformats-officedocument.presentationml.slide+xml"/>
  <Override PartName="/ppt/slides/slide400.xml" ContentType="application/vnd.openxmlformats-officedocument.presentationml.slide+xml"/>
  <Override PartName="/ppt/slides/slide401.xml" ContentType="application/vnd.openxmlformats-officedocument.presentationml.slide+xml"/>
  <Override PartName="/ppt/slides/slide402.xml" ContentType="application/vnd.openxmlformats-officedocument.presentationml.slide+xml"/>
  <Override PartName="/ppt/slides/slide403.xml" ContentType="application/vnd.openxmlformats-officedocument.presentationml.slide+xml"/>
  <Override PartName="/ppt/slides/slide404.xml" ContentType="application/vnd.openxmlformats-officedocument.presentationml.slide+xml"/>
  <Override PartName="/ppt/slides/slide405.xml" ContentType="application/vnd.openxmlformats-officedocument.presentationml.slide+xml"/>
  <Override PartName="/ppt/slides/slide406.xml" ContentType="application/vnd.openxmlformats-officedocument.presentationml.slide+xml"/>
  <Override PartName="/ppt/slides/slide407.xml" ContentType="application/vnd.openxmlformats-officedocument.presentationml.slide+xml"/>
  <Override PartName="/ppt/slides/slide408.xml" ContentType="application/vnd.openxmlformats-officedocument.presentationml.slide+xml"/>
  <Override PartName="/ppt/slides/slide409.xml" ContentType="application/vnd.openxmlformats-officedocument.presentationml.slide+xml"/>
  <Override PartName="/ppt/slides/slide410.xml" ContentType="application/vnd.openxmlformats-officedocument.presentationml.slide+xml"/>
  <Override PartName="/ppt/slides/slide411.xml" ContentType="application/vnd.openxmlformats-officedocument.presentationml.slide+xml"/>
  <Override PartName="/ppt/slides/slide412.xml" ContentType="application/vnd.openxmlformats-officedocument.presentationml.slide+xml"/>
  <Override PartName="/ppt/slides/slide413.xml" ContentType="application/vnd.openxmlformats-officedocument.presentationml.slide+xml"/>
  <Override PartName="/ppt/slides/slide414.xml" ContentType="application/vnd.openxmlformats-officedocument.presentationml.slide+xml"/>
  <Override PartName="/ppt/slides/slide415.xml" ContentType="application/vnd.openxmlformats-officedocument.presentationml.slide+xml"/>
  <Override PartName="/ppt/slides/slide416.xml" ContentType="application/vnd.openxmlformats-officedocument.presentationml.slide+xml"/>
  <Override PartName="/ppt/slides/slide417.xml" ContentType="application/vnd.openxmlformats-officedocument.presentationml.slide+xml"/>
  <Override PartName="/ppt/slides/slide418.xml" ContentType="application/vnd.openxmlformats-officedocument.presentationml.slide+xml"/>
  <Override PartName="/ppt/slides/slide419.xml" ContentType="application/vnd.openxmlformats-officedocument.presentationml.slide+xml"/>
  <Override PartName="/ppt/slides/slide420.xml" ContentType="application/vnd.openxmlformats-officedocument.presentationml.slide+xml"/>
  <Override PartName="/ppt/slides/slide421.xml" ContentType="application/vnd.openxmlformats-officedocument.presentationml.slide+xml"/>
  <Override PartName="/ppt/slides/slide422.xml" ContentType="application/vnd.openxmlformats-officedocument.presentationml.slide+xml"/>
  <Override PartName="/ppt/slides/slide423.xml" ContentType="application/vnd.openxmlformats-officedocument.presentationml.slide+xml"/>
  <Override PartName="/ppt/slides/slide424.xml" ContentType="application/vnd.openxmlformats-officedocument.presentationml.slide+xml"/>
  <Override PartName="/ppt/slides/slide425.xml" ContentType="application/vnd.openxmlformats-officedocument.presentationml.slide+xml"/>
  <Override PartName="/ppt/slides/slide426.xml" ContentType="application/vnd.openxmlformats-officedocument.presentationml.slide+xml"/>
  <Override PartName="/ppt/slides/slide427.xml" ContentType="application/vnd.openxmlformats-officedocument.presentationml.slide+xml"/>
  <Override PartName="/ppt/slides/slide428.xml" ContentType="application/vnd.openxmlformats-officedocument.presentationml.slide+xml"/>
  <Override PartName="/ppt/slides/slide429.xml" ContentType="application/vnd.openxmlformats-officedocument.presentationml.slide+xml"/>
  <Override PartName="/ppt/slides/slide430.xml" ContentType="application/vnd.openxmlformats-officedocument.presentationml.slide+xml"/>
  <Override PartName="/ppt/slides/slide431.xml" ContentType="application/vnd.openxmlformats-officedocument.presentationml.slide+xml"/>
  <Override PartName="/ppt/slides/slide432.xml" ContentType="application/vnd.openxmlformats-officedocument.presentationml.slide+xml"/>
  <Override PartName="/ppt/slides/slide433.xml" ContentType="application/vnd.openxmlformats-officedocument.presentationml.slide+xml"/>
  <Override PartName="/ppt/slides/slide434.xml" ContentType="application/vnd.openxmlformats-officedocument.presentationml.slide+xml"/>
  <Override PartName="/ppt/slides/slide435.xml" ContentType="application/vnd.openxmlformats-officedocument.presentationml.slide+xml"/>
  <Override PartName="/ppt/slides/slide436.xml" ContentType="application/vnd.openxmlformats-officedocument.presentationml.slide+xml"/>
  <Override PartName="/ppt/slides/slide437.xml" ContentType="application/vnd.openxmlformats-officedocument.presentationml.slide+xml"/>
  <Override PartName="/ppt/slides/slide438.xml" ContentType="application/vnd.openxmlformats-officedocument.presentationml.slide+xml"/>
  <Override PartName="/ppt/slides/slide439.xml" ContentType="application/vnd.openxmlformats-officedocument.presentationml.slide+xml"/>
  <Override PartName="/ppt/slides/slide440.xml" ContentType="application/vnd.openxmlformats-officedocument.presentationml.slide+xml"/>
  <Override PartName="/ppt/slides/slide441.xml" ContentType="application/vnd.openxmlformats-officedocument.presentationml.slide+xml"/>
  <Override PartName="/ppt/slides/slide442.xml" ContentType="application/vnd.openxmlformats-officedocument.presentationml.slide+xml"/>
  <Override PartName="/ppt/slides/slide443.xml" ContentType="application/vnd.openxmlformats-officedocument.presentationml.slide+xml"/>
  <Override PartName="/ppt/slides/slide444.xml" ContentType="application/vnd.openxmlformats-officedocument.presentationml.slide+xml"/>
  <Override PartName="/ppt/slides/slide445.xml" ContentType="application/vnd.openxmlformats-officedocument.presentationml.slide+xml"/>
  <Override PartName="/ppt/slides/slide446.xml" ContentType="application/vnd.openxmlformats-officedocument.presentationml.slide+xml"/>
  <Override PartName="/ppt/slides/slide447.xml" ContentType="application/vnd.openxmlformats-officedocument.presentationml.slide+xml"/>
  <Override PartName="/ppt/slides/slide448.xml" ContentType="application/vnd.openxmlformats-officedocument.presentationml.slide+xml"/>
  <Override PartName="/ppt/slides/slide449.xml" ContentType="application/vnd.openxmlformats-officedocument.presentationml.slide+xml"/>
  <Override PartName="/ppt/slides/slide450.xml" ContentType="application/vnd.openxmlformats-officedocument.presentationml.slide+xml"/>
  <Override PartName="/ppt/slides/slide451.xml" ContentType="application/vnd.openxmlformats-officedocument.presentationml.slide+xml"/>
  <Override PartName="/ppt/slides/slide452.xml" ContentType="application/vnd.openxmlformats-officedocument.presentationml.slide+xml"/>
  <Override PartName="/ppt/slides/slide453.xml" ContentType="application/vnd.openxmlformats-officedocument.presentationml.slide+xml"/>
  <Override PartName="/ppt/slides/slide454.xml" ContentType="application/vnd.openxmlformats-officedocument.presentationml.slide+xml"/>
  <Override PartName="/ppt/slides/slide455.xml" ContentType="application/vnd.openxmlformats-officedocument.presentationml.slide+xml"/>
  <Override PartName="/ppt/slides/slide456.xml" ContentType="application/vnd.openxmlformats-officedocument.presentationml.slide+xml"/>
  <Override PartName="/ppt/slides/slide457.xml" ContentType="application/vnd.openxmlformats-officedocument.presentationml.slide+xml"/>
  <Override PartName="/ppt/slides/slide458.xml" ContentType="application/vnd.openxmlformats-officedocument.presentationml.slide+xml"/>
  <Override PartName="/ppt/slides/slide459.xml" ContentType="application/vnd.openxmlformats-officedocument.presentationml.slide+xml"/>
  <Override PartName="/ppt/slides/slide460.xml" ContentType="application/vnd.openxmlformats-officedocument.presentationml.slide+xml"/>
  <Override PartName="/ppt/slides/slide461.xml" ContentType="application/vnd.openxmlformats-officedocument.presentationml.slide+xml"/>
  <Override PartName="/ppt/slides/slide462.xml" ContentType="application/vnd.openxmlformats-officedocument.presentationml.slide+xml"/>
  <Override PartName="/ppt/slides/slide463.xml" ContentType="application/vnd.openxmlformats-officedocument.presentationml.slide+xml"/>
  <Override PartName="/ppt/slides/slide464.xml" ContentType="application/vnd.openxmlformats-officedocument.presentationml.slide+xml"/>
  <Override PartName="/ppt/slides/slide465.xml" ContentType="application/vnd.openxmlformats-officedocument.presentationml.slide+xml"/>
  <Override PartName="/ppt/slides/slide466.xml" ContentType="application/vnd.openxmlformats-officedocument.presentationml.slide+xml"/>
  <Override PartName="/ppt/slides/slide467.xml" ContentType="application/vnd.openxmlformats-officedocument.presentationml.slide+xml"/>
  <Override PartName="/ppt/slides/slide468.xml" ContentType="application/vnd.openxmlformats-officedocument.presentationml.slide+xml"/>
  <Override PartName="/ppt/slides/slide469.xml" ContentType="application/vnd.openxmlformats-officedocument.presentationml.slide+xml"/>
  <Override PartName="/ppt/slides/slide470.xml" ContentType="application/vnd.openxmlformats-officedocument.presentationml.slide+xml"/>
  <Override PartName="/ppt/slides/slide471.xml" ContentType="application/vnd.openxmlformats-officedocument.presentationml.slide+xml"/>
  <Override PartName="/ppt/slides/slide472.xml" ContentType="application/vnd.openxmlformats-officedocument.presentationml.slide+xml"/>
  <Override PartName="/ppt/slides/slide473.xml" ContentType="application/vnd.openxmlformats-officedocument.presentationml.slide+xml"/>
  <Override PartName="/ppt/slides/slide474.xml" ContentType="application/vnd.openxmlformats-officedocument.presentationml.slide+xml"/>
  <Override PartName="/ppt/slides/slide475.xml" ContentType="application/vnd.openxmlformats-officedocument.presentationml.slide+xml"/>
  <Override PartName="/ppt/slides/slide476.xml" ContentType="application/vnd.openxmlformats-officedocument.presentationml.slide+xml"/>
  <Override PartName="/ppt/slides/slide477.xml" ContentType="application/vnd.openxmlformats-officedocument.presentationml.slide+xml"/>
  <Override PartName="/ppt/slides/slide478.xml" ContentType="application/vnd.openxmlformats-officedocument.presentationml.slide+xml"/>
  <Override PartName="/ppt/slides/slide479.xml" ContentType="application/vnd.openxmlformats-officedocument.presentationml.slide+xml"/>
  <Override PartName="/ppt/slides/slide480.xml" ContentType="application/vnd.openxmlformats-officedocument.presentationml.slide+xml"/>
  <Override PartName="/ppt/slides/slide481.xml" ContentType="application/vnd.openxmlformats-officedocument.presentationml.slide+xml"/>
  <Override PartName="/ppt/slides/slide482.xml" ContentType="application/vnd.openxmlformats-officedocument.presentationml.slide+xml"/>
  <Override PartName="/ppt/slides/slide483.xml" ContentType="application/vnd.openxmlformats-officedocument.presentationml.slide+xml"/>
  <Override PartName="/ppt/slides/slide484.xml" ContentType="application/vnd.openxmlformats-officedocument.presentationml.slide+xml"/>
  <Override PartName="/ppt/slides/slide485.xml" ContentType="application/vnd.openxmlformats-officedocument.presentationml.slide+xml"/>
  <Override PartName="/ppt/slides/slide486.xml" ContentType="application/vnd.openxmlformats-officedocument.presentationml.slide+xml"/>
  <Override PartName="/ppt/slides/slide487.xml" ContentType="application/vnd.openxmlformats-officedocument.presentationml.slide+xml"/>
  <Override PartName="/ppt/slides/slide488.xml" ContentType="application/vnd.openxmlformats-officedocument.presentationml.slide+xml"/>
  <Override PartName="/ppt/slides/slide489.xml" ContentType="application/vnd.openxmlformats-officedocument.presentationml.slide+xml"/>
  <Override PartName="/ppt/slides/slide490.xml" ContentType="application/vnd.openxmlformats-officedocument.presentationml.slide+xml"/>
  <Override PartName="/ppt/slides/slide491.xml" ContentType="application/vnd.openxmlformats-officedocument.presentationml.slide+xml"/>
  <Override PartName="/ppt/slides/slide492.xml" ContentType="application/vnd.openxmlformats-officedocument.presentationml.slide+xml"/>
  <Override PartName="/ppt/slides/slide493.xml" ContentType="application/vnd.openxmlformats-officedocument.presentationml.slide+xml"/>
  <Override PartName="/ppt/slides/slide494.xml" ContentType="application/vnd.openxmlformats-officedocument.presentationml.slide+xml"/>
  <Override PartName="/ppt/slides/slide495.xml" ContentType="application/vnd.openxmlformats-officedocument.presentationml.slide+xml"/>
  <Override PartName="/ppt/slides/slide496.xml" ContentType="application/vnd.openxmlformats-officedocument.presentationml.slide+xml"/>
  <Override PartName="/ppt/slides/slide497.xml" ContentType="application/vnd.openxmlformats-officedocument.presentationml.slide+xml"/>
  <Override PartName="/ppt/slides/slide498.xml" ContentType="application/vnd.openxmlformats-officedocument.presentationml.slide+xml"/>
  <Override PartName="/ppt/slides/slide499.xml" ContentType="application/vnd.openxmlformats-officedocument.presentationml.slide+xml"/>
  <Override PartName="/ppt/slides/slide500.xml" ContentType="application/vnd.openxmlformats-officedocument.presentationml.slide+xml"/>
  <Override PartName="/ppt/slides/slide501.xml" ContentType="application/vnd.openxmlformats-officedocument.presentationml.slide+xml"/>
  <Override PartName="/ppt/slides/slide502.xml" ContentType="application/vnd.openxmlformats-officedocument.presentationml.slide+xml"/>
  <Override PartName="/ppt/slides/slide503.xml" ContentType="application/vnd.openxmlformats-officedocument.presentationml.slide+xml"/>
  <Override PartName="/ppt/slides/slide504.xml" ContentType="application/vnd.openxmlformats-officedocument.presentationml.slide+xml"/>
  <Override PartName="/ppt/slides/slide505.xml" ContentType="application/vnd.openxmlformats-officedocument.presentationml.slide+xml"/>
  <Override PartName="/ppt/slides/slide506.xml" ContentType="application/vnd.openxmlformats-officedocument.presentationml.slide+xml"/>
  <Override PartName="/ppt/slides/slide507.xml" ContentType="application/vnd.openxmlformats-officedocument.presentationml.slide+xml"/>
  <Override PartName="/ppt/slides/slide508.xml" ContentType="application/vnd.openxmlformats-officedocument.presentationml.slide+xml"/>
  <Override PartName="/ppt/slides/slide509.xml" ContentType="application/vnd.openxmlformats-officedocument.presentationml.slide+xml"/>
  <Override PartName="/ppt/slides/slide510.xml" ContentType="application/vnd.openxmlformats-officedocument.presentationml.slide+xml"/>
  <Override PartName="/ppt/slides/slide511.xml" ContentType="application/vnd.openxmlformats-officedocument.presentationml.slide+xml"/>
  <Override PartName="/ppt/slides/slide512.xml" ContentType="application/vnd.openxmlformats-officedocument.presentationml.slide+xml"/>
  <Override PartName="/ppt/slides/slide513.xml" ContentType="application/vnd.openxmlformats-officedocument.presentationml.slide+xml"/>
  <Override PartName="/ppt/slides/slide514.xml" ContentType="application/vnd.openxmlformats-officedocument.presentationml.slide+xml"/>
  <Override PartName="/ppt/slides/slide515.xml" ContentType="application/vnd.openxmlformats-officedocument.presentationml.slide+xml"/>
  <Override PartName="/ppt/slides/slide516.xml" ContentType="application/vnd.openxmlformats-officedocument.presentationml.slide+xml"/>
  <Override PartName="/ppt/slides/slide517.xml" ContentType="application/vnd.openxmlformats-officedocument.presentationml.slide+xml"/>
  <Override PartName="/ppt/slides/slide518.xml" ContentType="application/vnd.openxmlformats-officedocument.presentationml.slide+xml"/>
  <Override PartName="/ppt/slides/slide519.xml" ContentType="application/vnd.openxmlformats-officedocument.presentationml.slide+xml"/>
  <Override PartName="/ppt/slides/slide520.xml" ContentType="application/vnd.openxmlformats-officedocument.presentationml.slide+xml"/>
  <Override PartName="/ppt/slides/slide521.xml" ContentType="application/vnd.openxmlformats-officedocument.presentationml.slide+xml"/>
  <Override PartName="/ppt/slides/slide522.xml" ContentType="application/vnd.openxmlformats-officedocument.presentationml.slide+xml"/>
  <Override PartName="/ppt/slides/slide523.xml" ContentType="application/vnd.openxmlformats-officedocument.presentationml.slide+xml"/>
  <Override PartName="/ppt/slides/slide524.xml" ContentType="application/vnd.openxmlformats-officedocument.presentationml.slide+xml"/>
  <Override PartName="/ppt/slides/slide525.xml" ContentType="application/vnd.openxmlformats-officedocument.presentationml.slide+xml"/>
  <Override PartName="/ppt/slides/slide526.xml" ContentType="application/vnd.openxmlformats-officedocument.presentationml.slide+xml"/>
  <Override PartName="/ppt/slides/slide527.xml" ContentType="application/vnd.openxmlformats-officedocument.presentationml.slide+xml"/>
  <Override PartName="/ppt/slides/slide528.xml" ContentType="application/vnd.openxmlformats-officedocument.presentationml.slide+xml"/>
  <Override PartName="/ppt/slides/slide529.xml" ContentType="application/vnd.openxmlformats-officedocument.presentationml.slide+xml"/>
  <Override PartName="/ppt/slides/slide530.xml" ContentType="application/vnd.openxmlformats-officedocument.presentationml.slide+xml"/>
  <Override PartName="/ppt/slides/slide531.xml" ContentType="application/vnd.openxmlformats-officedocument.presentationml.slide+xml"/>
  <Override PartName="/ppt/slides/slide532.xml" ContentType="application/vnd.openxmlformats-officedocument.presentationml.slide+xml"/>
  <Override PartName="/ppt/slides/slide533.xml" ContentType="application/vnd.openxmlformats-officedocument.presentationml.slide+xml"/>
  <Override PartName="/ppt/slides/slide534.xml" ContentType="application/vnd.openxmlformats-officedocument.presentationml.slide+xml"/>
  <Override PartName="/ppt/slides/slide535.xml" ContentType="application/vnd.openxmlformats-officedocument.presentationml.slide+xml"/>
  <Override PartName="/ppt/slides/slide536.xml" ContentType="application/vnd.openxmlformats-officedocument.presentationml.slide+xml"/>
  <Override PartName="/ppt/slides/slide537.xml" ContentType="application/vnd.openxmlformats-officedocument.presentationml.slide+xml"/>
  <Override PartName="/ppt/slides/slide538.xml" ContentType="application/vnd.openxmlformats-officedocument.presentationml.slide+xml"/>
  <Override PartName="/ppt/slides/slide539.xml" ContentType="application/vnd.openxmlformats-officedocument.presentationml.slide+xml"/>
  <Override PartName="/ppt/slides/slide540.xml" ContentType="application/vnd.openxmlformats-officedocument.presentationml.slide+xml"/>
  <Override PartName="/ppt/slides/slide541.xml" ContentType="application/vnd.openxmlformats-officedocument.presentationml.slide+xml"/>
  <Override PartName="/ppt/slides/slide542.xml" ContentType="application/vnd.openxmlformats-officedocument.presentationml.slide+xml"/>
  <Override PartName="/ppt/slides/slide543.xml" ContentType="application/vnd.openxmlformats-officedocument.presentationml.slide+xml"/>
  <Override PartName="/ppt/slides/slide544.xml" ContentType="application/vnd.openxmlformats-officedocument.presentationml.slide+xml"/>
  <Override PartName="/ppt/slides/slide545.xml" ContentType="application/vnd.openxmlformats-officedocument.presentationml.slide+xml"/>
  <Override PartName="/ppt/slides/slide546.xml" ContentType="application/vnd.openxmlformats-officedocument.presentationml.slide+xml"/>
  <Override PartName="/ppt/slides/slide547.xml" ContentType="application/vnd.openxmlformats-officedocument.presentationml.slide+xml"/>
  <Override PartName="/ppt/slides/slide548.xml" ContentType="application/vnd.openxmlformats-officedocument.presentationml.slide+xml"/>
  <Override PartName="/ppt/slides/slide549.xml" ContentType="application/vnd.openxmlformats-officedocument.presentationml.slide+xml"/>
  <Override PartName="/ppt/slides/slide550.xml" ContentType="application/vnd.openxmlformats-officedocument.presentationml.slide+xml"/>
  <Override PartName="/ppt/slides/slide551.xml" ContentType="application/vnd.openxmlformats-officedocument.presentationml.slide+xml"/>
  <Override PartName="/ppt/slides/slide552.xml" ContentType="application/vnd.openxmlformats-officedocument.presentationml.slide+xml"/>
  <Override PartName="/ppt/slides/slide553.xml" ContentType="application/vnd.openxmlformats-officedocument.presentationml.slide+xml"/>
  <Override PartName="/ppt/slides/slide554.xml" ContentType="application/vnd.openxmlformats-officedocument.presentationml.slide+xml"/>
  <Override PartName="/ppt/slides/slide555.xml" ContentType="application/vnd.openxmlformats-officedocument.presentationml.slide+xml"/>
  <Override PartName="/ppt/slides/slide556.xml" ContentType="application/vnd.openxmlformats-officedocument.presentationml.slide+xml"/>
  <Override PartName="/ppt/slides/slide557.xml" ContentType="application/vnd.openxmlformats-officedocument.presentationml.slide+xml"/>
  <Override PartName="/ppt/slides/slide558.xml" ContentType="application/vnd.openxmlformats-officedocument.presentationml.slide+xml"/>
  <Override PartName="/ppt/slides/slide559.xml" ContentType="application/vnd.openxmlformats-officedocument.presentationml.slide+xml"/>
  <Override PartName="/ppt/slides/slide560.xml" ContentType="application/vnd.openxmlformats-officedocument.presentationml.slide+xml"/>
  <Override PartName="/ppt/slides/slide561.xml" ContentType="application/vnd.openxmlformats-officedocument.presentationml.slide+xml"/>
  <Override PartName="/ppt/slides/slide562.xml" ContentType="application/vnd.openxmlformats-officedocument.presentationml.slide+xml"/>
  <Override PartName="/ppt/slides/slide563.xml" ContentType="application/vnd.openxmlformats-officedocument.presentationml.slide+xml"/>
  <Override PartName="/ppt/slides/slide564.xml" ContentType="application/vnd.openxmlformats-officedocument.presentationml.slide+xml"/>
  <Override PartName="/ppt/slides/slide565.xml" ContentType="application/vnd.openxmlformats-officedocument.presentationml.slide+xml"/>
  <Override PartName="/ppt/slides/slide566.xml" ContentType="application/vnd.openxmlformats-officedocument.presentationml.slide+xml"/>
  <Override PartName="/ppt/slides/slide567.xml" ContentType="application/vnd.openxmlformats-officedocument.presentationml.slide+xml"/>
  <Override PartName="/ppt/slides/slide568.xml" ContentType="application/vnd.openxmlformats-officedocument.presentationml.slide+xml"/>
  <Override PartName="/ppt/slides/slide569.xml" ContentType="application/vnd.openxmlformats-officedocument.presentationml.slide+xml"/>
  <Override PartName="/ppt/slides/slide570.xml" ContentType="application/vnd.openxmlformats-officedocument.presentationml.slide+xml"/>
  <Override PartName="/ppt/slides/slide571.xml" ContentType="application/vnd.openxmlformats-officedocument.presentationml.slide+xml"/>
  <Override PartName="/ppt/slides/slide572.xml" ContentType="application/vnd.openxmlformats-officedocument.presentationml.slide+xml"/>
  <Override PartName="/ppt/slides/slide573.xml" ContentType="application/vnd.openxmlformats-officedocument.presentationml.slide+xml"/>
  <Override PartName="/ppt/slides/slide574.xml" ContentType="application/vnd.openxmlformats-officedocument.presentationml.slide+xml"/>
  <Override PartName="/ppt/slides/slide575.xml" ContentType="application/vnd.openxmlformats-officedocument.presentationml.slide+xml"/>
  <Override PartName="/ppt/slides/slide576.xml" ContentType="application/vnd.openxmlformats-officedocument.presentationml.slide+xml"/>
  <Override PartName="/ppt/slides/slide577.xml" ContentType="application/vnd.openxmlformats-officedocument.presentationml.slide+xml"/>
  <Override PartName="/ppt/slides/slide578.xml" ContentType="application/vnd.openxmlformats-officedocument.presentationml.slide+xml"/>
  <Override PartName="/ppt/slides/slide579.xml" ContentType="application/vnd.openxmlformats-officedocument.presentationml.slide+xml"/>
  <Override PartName="/ppt/slides/slide580.xml" ContentType="application/vnd.openxmlformats-officedocument.presentationml.slide+xml"/>
  <Override PartName="/ppt/slides/slide581.xml" ContentType="application/vnd.openxmlformats-officedocument.presentationml.slide+xml"/>
  <Override PartName="/ppt/slides/slide582.xml" ContentType="application/vnd.openxmlformats-officedocument.presentationml.slide+xml"/>
  <Override PartName="/ppt/slides/slide583.xml" ContentType="application/vnd.openxmlformats-officedocument.presentationml.slide+xml"/>
  <Override PartName="/ppt/slides/slide584.xml" ContentType="application/vnd.openxmlformats-officedocument.presentationml.slide+xml"/>
  <Override PartName="/ppt/slides/slide585.xml" ContentType="application/vnd.openxmlformats-officedocument.presentationml.slide+xml"/>
  <Override PartName="/ppt/slides/slide586.xml" ContentType="application/vnd.openxmlformats-officedocument.presentationml.slide+xml"/>
  <Override PartName="/ppt/slides/slide587.xml" ContentType="application/vnd.openxmlformats-officedocument.presentationml.slide+xml"/>
  <Override PartName="/ppt/slides/slide588.xml" ContentType="application/vnd.openxmlformats-officedocument.presentationml.slide+xml"/>
  <Override PartName="/ppt/slides/slide589.xml" ContentType="application/vnd.openxmlformats-officedocument.presentationml.slide+xml"/>
  <Override PartName="/ppt/slides/slide590.xml" ContentType="application/vnd.openxmlformats-officedocument.presentationml.slide+xml"/>
  <Override PartName="/ppt/slides/slide591.xml" ContentType="application/vnd.openxmlformats-officedocument.presentationml.slide+xml"/>
  <Override PartName="/ppt/slides/slide592.xml" ContentType="application/vnd.openxmlformats-officedocument.presentationml.slide+xml"/>
  <Override PartName="/ppt/slides/slide593.xml" ContentType="application/vnd.openxmlformats-officedocument.presentationml.slide+xml"/>
  <Override PartName="/ppt/slides/slide594.xml" ContentType="application/vnd.openxmlformats-officedocument.presentationml.slide+xml"/>
  <Override PartName="/ppt/slides/slide595.xml" ContentType="application/vnd.openxmlformats-officedocument.presentationml.slide+xml"/>
  <Override PartName="/ppt/slides/slide596.xml" ContentType="application/vnd.openxmlformats-officedocument.presentationml.slide+xml"/>
  <Override PartName="/ppt/slides/slide597.xml" ContentType="application/vnd.openxmlformats-officedocument.presentationml.slide+xml"/>
  <Override PartName="/ppt/slides/slide598.xml" ContentType="application/vnd.openxmlformats-officedocument.presentationml.slide+xml"/>
  <Override PartName="/ppt/slides/slide599.xml" ContentType="application/vnd.openxmlformats-officedocument.presentationml.slide+xml"/>
  <Override PartName="/ppt/slides/slide600.xml" ContentType="application/vnd.openxmlformats-officedocument.presentationml.slide+xml"/>
  <Override PartName="/ppt/slides/slide601.xml" ContentType="application/vnd.openxmlformats-officedocument.presentationml.slide+xml"/>
  <Override PartName="/ppt/slides/slide602.xml" ContentType="application/vnd.openxmlformats-officedocument.presentationml.slide+xml"/>
  <Override PartName="/ppt/slides/slide603.xml" ContentType="application/vnd.openxmlformats-officedocument.presentationml.slide+xml"/>
  <Override PartName="/ppt/slides/slide604.xml" ContentType="application/vnd.openxmlformats-officedocument.presentationml.slide+xml"/>
  <Override PartName="/ppt/slides/slide605.xml" ContentType="application/vnd.openxmlformats-officedocument.presentationml.slide+xml"/>
  <Override PartName="/ppt/slides/slide606.xml" ContentType="application/vnd.openxmlformats-officedocument.presentationml.slide+xml"/>
  <Override PartName="/ppt/slides/slide607.xml" ContentType="application/vnd.openxmlformats-officedocument.presentationml.slide+xml"/>
  <Override PartName="/ppt/slides/slide608.xml" ContentType="application/vnd.openxmlformats-officedocument.presentationml.slide+xml"/>
  <Override PartName="/ppt/slides/slide609.xml" ContentType="application/vnd.openxmlformats-officedocument.presentationml.slide+xml"/>
  <Override PartName="/ppt/slides/slide610.xml" ContentType="application/vnd.openxmlformats-officedocument.presentationml.slide+xml"/>
  <Override PartName="/ppt/slides/slide611.xml" ContentType="application/vnd.openxmlformats-officedocument.presentationml.slide+xml"/>
  <Override PartName="/ppt/slides/slide612.xml" ContentType="application/vnd.openxmlformats-officedocument.presentationml.slide+xml"/>
  <Override PartName="/ppt/slides/slide613.xml" ContentType="application/vnd.openxmlformats-officedocument.presentationml.slide+xml"/>
  <Override PartName="/ppt/slides/slide614.xml" ContentType="application/vnd.openxmlformats-officedocument.presentationml.slide+xml"/>
  <Override PartName="/ppt/slides/slide615.xml" ContentType="application/vnd.openxmlformats-officedocument.presentationml.slide+xml"/>
  <Override PartName="/ppt/slides/slide616.xml" ContentType="application/vnd.openxmlformats-officedocument.presentationml.slide+xml"/>
  <Override PartName="/ppt/slides/slide617.xml" ContentType="application/vnd.openxmlformats-officedocument.presentationml.slide+xml"/>
  <Override PartName="/ppt/slides/slide618.xml" ContentType="application/vnd.openxmlformats-officedocument.presentationml.slide+xml"/>
  <Override PartName="/ppt/slides/slide619.xml" ContentType="application/vnd.openxmlformats-officedocument.presentationml.slide+xml"/>
  <Override PartName="/ppt/slides/slide620.xml" ContentType="application/vnd.openxmlformats-officedocument.presentationml.slide+xml"/>
  <Override PartName="/ppt/slides/slide621.xml" ContentType="application/vnd.openxmlformats-officedocument.presentationml.slide+xml"/>
  <Override PartName="/ppt/slides/slide622.xml" ContentType="application/vnd.openxmlformats-officedocument.presentationml.slide+xml"/>
  <Override PartName="/ppt/slides/slide623.xml" ContentType="application/vnd.openxmlformats-officedocument.presentationml.slide+xml"/>
  <Override PartName="/ppt/slides/slide624.xml" ContentType="application/vnd.openxmlformats-officedocument.presentationml.slide+xml"/>
  <Override PartName="/ppt/slides/slide625.xml" ContentType="application/vnd.openxmlformats-officedocument.presentationml.slide+xml"/>
  <Override PartName="/ppt/slides/slide626.xml" ContentType="application/vnd.openxmlformats-officedocument.presentationml.slide+xml"/>
  <Override PartName="/ppt/slides/slide627.xml" ContentType="application/vnd.openxmlformats-officedocument.presentationml.slide+xml"/>
  <Override PartName="/ppt/slides/slide628.xml" ContentType="application/vnd.openxmlformats-officedocument.presentationml.slide+xml"/>
  <Override PartName="/ppt/slides/slide629.xml" ContentType="application/vnd.openxmlformats-officedocument.presentationml.slide+xml"/>
  <Override PartName="/ppt/slides/slide630.xml" ContentType="application/vnd.openxmlformats-officedocument.presentationml.slide+xml"/>
  <Override PartName="/ppt/slides/slide631.xml" ContentType="application/vnd.openxmlformats-officedocument.presentationml.slide+xml"/>
  <Override PartName="/ppt/slides/slide632.xml" ContentType="application/vnd.openxmlformats-officedocument.presentationml.slide+xml"/>
  <Override PartName="/ppt/slides/slide633.xml" ContentType="application/vnd.openxmlformats-officedocument.presentationml.slide+xml"/>
  <Override PartName="/ppt/slides/slide634.xml" ContentType="application/vnd.openxmlformats-officedocument.presentationml.slide+xml"/>
  <Override PartName="/ppt/slides/slide635.xml" ContentType="application/vnd.openxmlformats-officedocument.presentationml.slide+xml"/>
  <Override PartName="/ppt/slides/slide636.xml" ContentType="application/vnd.openxmlformats-officedocument.presentationml.slide+xml"/>
  <Override PartName="/ppt/slides/slide637.xml" ContentType="application/vnd.openxmlformats-officedocument.presentationml.slide+xml"/>
  <Override PartName="/ppt/slides/slide638.xml" ContentType="application/vnd.openxmlformats-officedocument.presentationml.slide+xml"/>
  <Override PartName="/ppt/slides/slide639.xml" ContentType="application/vnd.openxmlformats-officedocument.presentationml.slide+xml"/>
  <Override PartName="/ppt/slides/slide640.xml" ContentType="application/vnd.openxmlformats-officedocument.presentationml.slide+xml"/>
  <Override PartName="/ppt/slides/slide641.xml" ContentType="application/vnd.openxmlformats-officedocument.presentationml.slide+xml"/>
  <Override PartName="/ppt/slides/slide642.xml" ContentType="application/vnd.openxmlformats-officedocument.presentationml.slide+xml"/>
  <Override PartName="/ppt/slides/slide643.xml" ContentType="application/vnd.openxmlformats-officedocument.presentationml.slide+xml"/>
  <Override PartName="/ppt/slides/slide644.xml" ContentType="application/vnd.openxmlformats-officedocument.presentationml.slide+xml"/>
  <Override PartName="/ppt/slides/slide645.xml" ContentType="application/vnd.openxmlformats-officedocument.presentationml.slide+xml"/>
  <Override PartName="/ppt/slides/slide646.xml" ContentType="application/vnd.openxmlformats-officedocument.presentationml.slide+xml"/>
  <Override PartName="/ppt/slides/slide647.xml" ContentType="application/vnd.openxmlformats-officedocument.presentationml.slide+xml"/>
  <Override PartName="/ppt/slides/slide648.xml" ContentType="application/vnd.openxmlformats-officedocument.presentationml.slide+xml"/>
  <Override PartName="/ppt/slides/slide649.xml" ContentType="application/vnd.openxmlformats-officedocument.presentationml.slide+xml"/>
  <Override PartName="/ppt/slides/slide650.xml" ContentType="application/vnd.openxmlformats-officedocument.presentationml.slide+xml"/>
  <Override PartName="/ppt/slides/slide651.xml" ContentType="application/vnd.openxmlformats-officedocument.presentationml.slide+xml"/>
  <Override PartName="/ppt/slides/slide652.xml" ContentType="application/vnd.openxmlformats-officedocument.presentationml.slide+xml"/>
  <Override PartName="/ppt/slides/slide653.xml" ContentType="application/vnd.openxmlformats-officedocument.presentationml.slide+xml"/>
  <Override PartName="/ppt/slides/slide654.xml" ContentType="application/vnd.openxmlformats-officedocument.presentationml.slide+xml"/>
  <Override PartName="/ppt/slides/slide655.xml" ContentType="application/vnd.openxmlformats-officedocument.presentationml.slide+xml"/>
  <Override PartName="/ppt/slides/slide656.xml" ContentType="application/vnd.openxmlformats-officedocument.presentationml.slide+xml"/>
  <Override PartName="/ppt/slides/slide657.xml" ContentType="application/vnd.openxmlformats-officedocument.presentationml.slide+xml"/>
  <Override PartName="/ppt/slides/slide658.xml" ContentType="application/vnd.openxmlformats-officedocument.presentationml.slide+xml"/>
  <Override PartName="/ppt/slides/slide659.xml" ContentType="application/vnd.openxmlformats-officedocument.presentationml.slide+xml"/>
  <Override PartName="/ppt/slides/slide660.xml" ContentType="application/vnd.openxmlformats-officedocument.presentationml.slide+xml"/>
  <Override PartName="/ppt/slides/slide661.xml" ContentType="application/vnd.openxmlformats-officedocument.presentationml.slide+xml"/>
  <Override PartName="/ppt/slides/slide662.xml" ContentType="application/vnd.openxmlformats-officedocument.presentationml.slide+xml"/>
  <Override PartName="/ppt/slides/slide663.xml" ContentType="application/vnd.openxmlformats-officedocument.presentationml.slide+xml"/>
  <Override PartName="/ppt/slides/slide664.xml" ContentType="application/vnd.openxmlformats-officedocument.presentationml.slide+xml"/>
  <Override PartName="/ppt/slides/slide665.xml" ContentType="application/vnd.openxmlformats-officedocument.presentationml.slide+xml"/>
  <Override PartName="/ppt/slides/slide666.xml" ContentType="application/vnd.openxmlformats-officedocument.presentationml.slide+xml"/>
  <Override PartName="/ppt/slides/slide667.xml" ContentType="application/vnd.openxmlformats-officedocument.presentationml.slide+xml"/>
  <Override PartName="/ppt/slides/slide668.xml" ContentType="application/vnd.openxmlformats-officedocument.presentationml.slide+xml"/>
  <Override PartName="/ppt/slides/slide669.xml" ContentType="application/vnd.openxmlformats-officedocument.presentationml.slide+xml"/>
  <Override PartName="/ppt/slides/slide670.xml" ContentType="application/vnd.openxmlformats-officedocument.presentationml.slide+xml"/>
  <Override PartName="/ppt/slides/slide671.xml" ContentType="application/vnd.openxmlformats-officedocument.presentationml.slide+xml"/>
  <Override PartName="/ppt/slides/slide672.xml" ContentType="application/vnd.openxmlformats-officedocument.presentationml.slide+xml"/>
  <Override PartName="/ppt/slides/slide673.xml" ContentType="application/vnd.openxmlformats-officedocument.presentationml.slide+xml"/>
  <Override PartName="/ppt/slides/slide674.xml" ContentType="application/vnd.openxmlformats-officedocument.presentationml.slide+xml"/>
  <Override PartName="/ppt/slides/slide675.xml" ContentType="application/vnd.openxmlformats-officedocument.presentationml.slide+xml"/>
  <Override PartName="/ppt/slides/slide676.xml" ContentType="application/vnd.openxmlformats-officedocument.presentationml.slide+xml"/>
  <Override PartName="/ppt/slides/slide677.xml" ContentType="application/vnd.openxmlformats-officedocument.presentationml.slide+xml"/>
  <Override PartName="/ppt/slides/slide678.xml" ContentType="application/vnd.openxmlformats-officedocument.presentationml.slide+xml"/>
  <Override PartName="/ppt/slides/slide679.xml" ContentType="application/vnd.openxmlformats-officedocument.presentationml.slide+xml"/>
  <Override PartName="/ppt/slides/slide680.xml" ContentType="application/vnd.openxmlformats-officedocument.presentationml.slide+xml"/>
  <Override PartName="/ppt/slides/slide681.xml" ContentType="application/vnd.openxmlformats-officedocument.presentationml.slide+xml"/>
  <Override PartName="/ppt/slides/slide682.xml" ContentType="application/vnd.openxmlformats-officedocument.presentationml.slide+xml"/>
  <Override PartName="/ppt/slides/slide683.xml" ContentType="application/vnd.openxmlformats-officedocument.presentationml.slide+xml"/>
  <Override PartName="/ppt/slides/slide684.xml" ContentType="application/vnd.openxmlformats-officedocument.presentationml.slide+xml"/>
  <Override PartName="/ppt/slides/slide685.xml" ContentType="application/vnd.openxmlformats-officedocument.presentationml.slide+xml"/>
  <Override PartName="/ppt/slides/slide686.xml" ContentType="application/vnd.openxmlformats-officedocument.presentationml.slide+xml"/>
  <Override PartName="/ppt/slides/slide687.xml" ContentType="application/vnd.openxmlformats-officedocument.presentationml.slide+xml"/>
  <Override PartName="/ppt/slides/slide688.xml" ContentType="application/vnd.openxmlformats-officedocument.presentationml.slide+xml"/>
  <Override PartName="/ppt/slides/slide689.xml" ContentType="application/vnd.openxmlformats-officedocument.presentationml.slide+xml"/>
  <Override PartName="/ppt/slides/slide690.xml" ContentType="application/vnd.openxmlformats-officedocument.presentationml.slide+xml"/>
  <Override PartName="/ppt/slides/slide691.xml" ContentType="application/vnd.openxmlformats-officedocument.presentationml.slide+xml"/>
  <Override PartName="/ppt/slides/slide692.xml" ContentType="application/vnd.openxmlformats-officedocument.presentationml.slide+xml"/>
  <Override PartName="/ppt/slides/slide693.xml" ContentType="application/vnd.openxmlformats-officedocument.presentationml.slide+xml"/>
  <Override PartName="/ppt/slides/slide694.xml" ContentType="application/vnd.openxmlformats-officedocument.presentationml.slide+xml"/>
  <Override PartName="/ppt/slides/slide695.xml" ContentType="application/vnd.openxmlformats-officedocument.presentationml.slide+xml"/>
  <Override PartName="/ppt/slides/slide696.xml" ContentType="application/vnd.openxmlformats-officedocument.presentationml.slide+xml"/>
  <Override PartName="/ppt/slides/slide697.xml" ContentType="application/vnd.openxmlformats-officedocument.presentationml.slide+xml"/>
  <Override PartName="/ppt/slides/slide698.xml" ContentType="application/vnd.openxmlformats-officedocument.presentationml.slide+xml"/>
  <Override PartName="/ppt/slides/slide699.xml" ContentType="application/vnd.openxmlformats-officedocument.presentationml.slide+xml"/>
  <Override PartName="/ppt/slides/slide700.xml" ContentType="application/vnd.openxmlformats-officedocument.presentationml.slide+xml"/>
  <Override PartName="/ppt/slides/slide701.xml" ContentType="application/vnd.openxmlformats-officedocument.presentationml.slide+xml"/>
  <Override PartName="/ppt/slides/slide702.xml" ContentType="application/vnd.openxmlformats-officedocument.presentationml.slide+xml"/>
  <Override PartName="/ppt/slides/slide703.xml" ContentType="application/vnd.openxmlformats-officedocument.presentationml.slide+xml"/>
  <Override PartName="/ppt/slides/slide704.xml" ContentType="application/vnd.openxmlformats-officedocument.presentationml.slide+xml"/>
  <Override PartName="/ppt/slides/slide705.xml" ContentType="application/vnd.openxmlformats-officedocument.presentationml.slide+xml"/>
  <Override PartName="/ppt/slides/slide706.xml" ContentType="application/vnd.openxmlformats-officedocument.presentationml.slide+xml"/>
  <Override PartName="/ppt/slides/slide707.xml" ContentType="application/vnd.openxmlformats-officedocument.presentationml.slide+xml"/>
  <Override PartName="/ppt/slides/slide708.xml" ContentType="application/vnd.openxmlformats-officedocument.presentationml.slide+xml"/>
  <Override PartName="/ppt/slides/slide709.xml" ContentType="application/vnd.openxmlformats-officedocument.presentationml.slide+xml"/>
  <Override PartName="/ppt/slides/slide710.xml" ContentType="application/vnd.openxmlformats-officedocument.presentationml.slide+xml"/>
  <Override PartName="/ppt/slides/slide711.xml" ContentType="application/vnd.openxmlformats-officedocument.presentationml.slide+xml"/>
  <Override PartName="/ppt/slides/slide712.xml" ContentType="application/vnd.openxmlformats-officedocument.presentationml.slide+xml"/>
  <Override PartName="/ppt/slides/slide713.xml" ContentType="application/vnd.openxmlformats-officedocument.presentationml.slide+xml"/>
  <Override PartName="/ppt/slides/slide714.xml" ContentType="application/vnd.openxmlformats-officedocument.presentationml.slide+xml"/>
  <Override PartName="/ppt/slides/slide715.xml" ContentType="application/vnd.openxmlformats-officedocument.presentationml.slide+xml"/>
  <Override PartName="/ppt/slides/slide716.xml" ContentType="application/vnd.openxmlformats-officedocument.presentationml.slide+xml"/>
  <Override PartName="/ppt/slides/slide717.xml" ContentType="application/vnd.openxmlformats-officedocument.presentationml.slide+xml"/>
  <Override PartName="/ppt/slides/slide718.xml" ContentType="application/vnd.openxmlformats-officedocument.presentationml.slide+xml"/>
  <Override PartName="/ppt/slides/slide719.xml" ContentType="application/vnd.openxmlformats-officedocument.presentationml.slide+xml"/>
  <Override PartName="/ppt/slides/slide720.xml" ContentType="application/vnd.openxmlformats-officedocument.presentationml.slide+xml"/>
  <Override PartName="/ppt/slides/slide721.xml" ContentType="application/vnd.openxmlformats-officedocument.presentationml.slide+xml"/>
  <Override PartName="/ppt/slides/slide722.xml" ContentType="application/vnd.openxmlformats-officedocument.presentationml.slide+xml"/>
  <Override PartName="/ppt/slides/slide723.xml" ContentType="application/vnd.openxmlformats-officedocument.presentationml.slide+xml"/>
  <Override PartName="/ppt/slides/slide724.xml" ContentType="application/vnd.openxmlformats-officedocument.presentationml.slide+xml"/>
  <Override PartName="/ppt/slides/slide725.xml" ContentType="application/vnd.openxmlformats-officedocument.presentationml.slide+xml"/>
  <Override PartName="/ppt/slides/slide726.xml" ContentType="application/vnd.openxmlformats-officedocument.presentationml.slide+xml"/>
  <Override PartName="/ppt/slides/slide727.xml" ContentType="application/vnd.openxmlformats-officedocument.presentationml.slide+xml"/>
  <Override PartName="/ppt/slides/slide728.xml" ContentType="application/vnd.openxmlformats-officedocument.presentationml.slide+xml"/>
  <Override PartName="/ppt/slides/slide729.xml" ContentType="application/vnd.openxmlformats-officedocument.presentationml.slide+xml"/>
  <Override PartName="/ppt/slides/slide730.xml" ContentType="application/vnd.openxmlformats-officedocument.presentationml.slide+xml"/>
  <Override PartName="/ppt/slides/slide731.xml" ContentType="application/vnd.openxmlformats-officedocument.presentationml.slide+xml"/>
  <Override PartName="/ppt/slides/slide732.xml" ContentType="application/vnd.openxmlformats-officedocument.presentationml.slide+xml"/>
  <Override PartName="/ppt/slides/slide733.xml" ContentType="application/vnd.openxmlformats-officedocument.presentationml.slide+xml"/>
  <Override PartName="/ppt/slides/slide734.xml" ContentType="application/vnd.openxmlformats-officedocument.presentationml.slide+xml"/>
  <Override PartName="/ppt/slides/slide735.xml" ContentType="application/vnd.openxmlformats-officedocument.presentationml.slide+xml"/>
  <Override PartName="/ppt/slides/slide736.xml" ContentType="application/vnd.openxmlformats-officedocument.presentationml.slide+xml"/>
  <Override PartName="/ppt/slides/slide737.xml" ContentType="application/vnd.openxmlformats-officedocument.presentationml.slide+xml"/>
  <Override PartName="/ppt/slides/slide738.xml" ContentType="application/vnd.openxmlformats-officedocument.presentationml.slide+xml"/>
  <Override PartName="/ppt/slides/slide739.xml" ContentType="application/vnd.openxmlformats-officedocument.presentationml.slide+xml"/>
  <Override PartName="/ppt/slides/slide740.xml" ContentType="application/vnd.openxmlformats-officedocument.presentationml.slide+xml"/>
  <Override PartName="/ppt/slides/slide741.xml" ContentType="application/vnd.openxmlformats-officedocument.presentationml.slide+xml"/>
  <Override PartName="/ppt/slides/slide742.xml" ContentType="application/vnd.openxmlformats-officedocument.presentationml.slide+xml"/>
  <Override PartName="/ppt/slides/slide743.xml" ContentType="application/vnd.openxmlformats-officedocument.presentationml.slide+xml"/>
  <Override PartName="/ppt/slides/slide744.xml" ContentType="application/vnd.openxmlformats-officedocument.presentationml.slide+xml"/>
  <Override PartName="/ppt/slides/slide745.xml" ContentType="application/vnd.openxmlformats-officedocument.presentationml.slide+xml"/>
  <Override PartName="/ppt/slides/slide746.xml" ContentType="application/vnd.openxmlformats-officedocument.presentationml.slide+xml"/>
  <Override PartName="/ppt/slides/slide747.xml" ContentType="application/vnd.openxmlformats-officedocument.presentationml.slide+xml"/>
  <Override PartName="/ppt/slides/slide748.xml" ContentType="application/vnd.openxmlformats-officedocument.presentationml.slide+xml"/>
  <Override PartName="/ppt/slides/slide749.xml" ContentType="application/vnd.openxmlformats-officedocument.presentationml.slide+xml"/>
  <Override PartName="/ppt/slides/slide750.xml" ContentType="application/vnd.openxmlformats-officedocument.presentationml.slide+xml"/>
  <Override PartName="/ppt/slides/slide751.xml" ContentType="application/vnd.openxmlformats-officedocument.presentationml.slide+xml"/>
  <Override PartName="/ppt/slides/slide752.xml" ContentType="application/vnd.openxmlformats-officedocument.presentationml.slide+xml"/>
  <Override PartName="/ppt/slides/slide753.xml" ContentType="application/vnd.openxmlformats-officedocument.presentationml.slide+xml"/>
  <Override PartName="/ppt/slides/slide754.xml" ContentType="application/vnd.openxmlformats-officedocument.presentationml.slide+xml"/>
  <Override PartName="/ppt/slides/slide755.xml" ContentType="application/vnd.openxmlformats-officedocument.presentationml.slide+xml"/>
  <Override PartName="/ppt/slides/slide756.xml" ContentType="application/vnd.openxmlformats-officedocument.presentationml.slide+xml"/>
  <Override PartName="/ppt/slides/slide757.xml" ContentType="application/vnd.openxmlformats-officedocument.presentationml.slide+xml"/>
  <Override PartName="/ppt/slides/slide758.xml" ContentType="application/vnd.openxmlformats-officedocument.presentationml.slide+xml"/>
  <Override PartName="/ppt/slides/slide759.xml" ContentType="application/vnd.openxmlformats-officedocument.presentationml.slide+xml"/>
  <Override PartName="/ppt/slides/slide760.xml" ContentType="application/vnd.openxmlformats-officedocument.presentationml.slide+xml"/>
  <Override PartName="/ppt/slides/slide761.xml" ContentType="application/vnd.openxmlformats-officedocument.presentationml.slide+xml"/>
  <Override PartName="/ppt/slides/slide762.xml" ContentType="application/vnd.openxmlformats-officedocument.presentationml.slide+xml"/>
  <Override PartName="/ppt/slides/slide763.xml" ContentType="application/vnd.openxmlformats-officedocument.presentationml.slide+xml"/>
  <Override PartName="/ppt/slides/slide764.xml" ContentType="application/vnd.openxmlformats-officedocument.presentationml.slide+xml"/>
  <Override PartName="/ppt/slides/slide765.xml" ContentType="application/vnd.openxmlformats-officedocument.presentationml.slide+xml"/>
  <Override PartName="/ppt/slides/slide766.xml" ContentType="application/vnd.openxmlformats-officedocument.presentationml.slide+xml"/>
  <Override PartName="/ppt/slides/slide767.xml" ContentType="application/vnd.openxmlformats-officedocument.presentationml.slide+xml"/>
  <Override PartName="/ppt/slides/slide768.xml" ContentType="application/vnd.openxmlformats-officedocument.presentationml.slide+xml"/>
  <Override PartName="/ppt/slides/slide769.xml" ContentType="application/vnd.openxmlformats-officedocument.presentationml.slide+xml"/>
  <Override PartName="/ppt/slides/slide770.xml" ContentType="application/vnd.openxmlformats-officedocument.presentationml.slide+xml"/>
  <Override PartName="/ppt/slides/slide771.xml" ContentType="application/vnd.openxmlformats-officedocument.presentationml.slide+xml"/>
  <Override PartName="/ppt/slides/slide772.xml" ContentType="application/vnd.openxmlformats-officedocument.presentationml.slide+xml"/>
  <Override PartName="/ppt/slides/slide773.xml" ContentType="application/vnd.openxmlformats-officedocument.presentationml.slide+xml"/>
  <Override PartName="/ppt/slides/slide774.xml" ContentType="application/vnd.openxmlformats-officedocument.presentationml.slide+xml"/>
  <Override PartName="/ppt/slides/slide775.xml" ContentType="application/vnd.openxmlformats-officedocument.presentationml.slide+xml"/>
  <Override PartName="/ppt/slides/slide776.xml" ContentType="application/vnd.openxmlformats-officedocument.presentationml.slide+xml"/>
  <Override PartName="/ppt/slides/slide777.xml" ContentType="application/vnd.openxmlformats-officedocument.presentationml.slide+xml"/>
  <Override PartName="/ppt/slides/slide778.xml" ContentType="application/vnd.openxmlformats-officedocument.presentationml.slide+xml"/>
  <Override PartName="/ppt/slides/slide779.xml" ContentType="application/vnd.openxmlformats-officedocument.presentationml.slide+xml"/>
  <Override PartName="/ppt/slides/slide780.xml" ContentType="application/vnd.openxmlformats-officedocument.presentationml.slide+xml"/>
  <Override PartName="/ppt/slides/slide781.xml" ContentType="application/vnd.openxmlformats-officedocument.presentationml.slide+xml"/>
  <Override PartName="/ppt/slides/slide782.xml" ContentType="application/vnd.openxmlformats-officedocument.presentationml.slide+xml"/>
  <Override PartName="/ppt/slides/slide783.xml" ContentType="application/vnd.openxmlformats-officedocument.presentationml.slide+xml"/>
  <Override PartName="/ppt/slides/slide784.xml" ContentType="application/vnd.openxmlformats-officedocument.presentationml.slide+xml"/>
  <Override PartName="/ppt/slides/slide785.xml" ContentType="application/vnd.openxmlformats-officedocument.presentationml.slide+xml"/>
  <Override PartName="/ppt/slides/slide786.xml" ContentType="application/vnd.openxmlformats-officedocument.presentationml.slide+xml"/>
  <Override PartName="/ppt/slides/slide787.xml" ContentType="application/vnd.openxmlformats-officedocument.presentationml.slide+xml"/>
  <Override PartName="/ppt/slides/slide788.xml" ContentType="application/vnd.openxmlformats-officedocument.presentationml.slide+xml"/>
  <Override PartName="/ppt/slides/slide789.xml" ContentType="application/vnd.openxmlformats-officedocument.presentationml.slide+xml"/>
  <Override PartName="/ppt/slides/slide790.xml" ContentType="application/vnd.openxmlformats-officedocument.presentationml.slide+xml"/>
  <Override PartName="/ppt/slides/slide791.xml" ContentType="application/vnd.openxmlformats-officedocument.presentationml.slide+xml"/>
  <Override PartName="/ppt/slides/slide792.xml" ContentType="application/vnd.openxmlformats-officedocument.presentationml.slide+xml"/>
  <Override PartName="/ppt/slides/slide793.xml" ContentType="application/vnd.openxmlformats-officedocument.presentationml.slide+xml"/>
  <Override PartName="/ppt/slides/slide794.xml" ContentType="application/vnd.openxmlformats-officedocument.presentationml.slide+xml"/>
  <Override PartName="/ppt/slides/slide795.xml" ContentType="application/vnd.openxmlformats-officedocument.presentationml.slide+xml"/>
  <Override PartName="/ppt/slides/slide796.xml" ContentType="application/vnd.openxmlformats-officedocument.presentationml.slide+xml"/>
  <Override PartName="/ppt/slides/slide797.xml" ContentType="application/vnd.openxmlformats-officedocument.presentationml.slide+xml"/>
  <Override PartName="/ppt/slides/slide798.xml" ContentType="application/vnd.openxmlformats-officedocument.presentationml.slide+xml"/>
  <Override PartName="/ppt/slides/slide799.xml" ContentType="application/vnd.openxmlformats-officedocument.presentationml.slide+xml"/>
  <Override PartName="/ppt/slides/slide800.xml" ContentType="application/vnd.openxmlformats-officedocument.presentationml.slide+xml"/>
  <Override PartName="/ppt/slides/slide801.xml" ContentType="application/vnd.openxmlformats-officedocument.presentationml.slide+xml"/>
  <Override PartName="/ppt/slides/slide802.xml" ContentType="application/vnd.openxmlformats-officedocument.presentationml.slide+xml"/>
  <Override PartName="/ppt/slides/slide803.xml" ContentType="application/vnd.openxmlformats-officedocument.presentationml.slide+xml"/>
  <Override PartName="/ppt/slides/slide804.xml" ContentType="application/vnd.openxmlformats-officedocument.presentationml.slide+xml"/>
  <Override PartName="/ppt/slides/slide805.xml" ContentType="application/vnd.openxmlformats-officedocument.presentationml.slide+xml"/>
  <Override PartName="/ppt/slides/slide806.xml" ContentType="application/vnd.openxmlformats-officedocument.presentationml.slide+xml"/>
  <Override PartName="/ppt/slides/slide807.xml" ContentType="application/vnd.openxmlformats-officedocument.presentationml.slide+xml"/>
  <Override PartName="/ppt/slides/slide808.xml" ContentType="application/vnd.openxmlformats-officedocument.presentationml.slide+xml"/>
  <Override PartName="/ppt/slides/slide809.xml" ContentType="application/vnd.openxmlformats-officedocument.presentationml.slide+xml"/>
  <Override PartName="/ppt/slides/slide810.xml" ContentType="application/vnd.openxmlformats-officedocument.presentationml.slide+xml"/>
  <Override PartName="/ppt/slides/slide811.xml" ContentType="application/vnd.openxmlformats-officedocument.presentationml.slide+xml"/>
  <Override PartName="/ppt/slides/slide812.xml" ContentType="application/vnd.openxmlformats-officedocument.presentationml.slide+xml"/>
  <Override PartName="/ppt/slides/slide813.xml" ContentType="application/vnd.openxmlformats-officedocument.presentationml.slide+xml"/>
  <Override PartName="/ppt/slides/slide814.xml" ContentType="application/vnd.openxmlformats-officedocument.presentationml.slide+xml"/>
  <Override PartName="/ppt/slides/slide815.xml" ContentType="application/vnd.openxmlformats-officedocument.presentationml.slide+xml"/>
  <Override PartName="/ppt/slides/slide816.xml" ContentType="application/vnd.openxmlformats-officedocument.presentationml.slide+xml"/>
  <Override PartName="/ppt/slides/slide817.xml" ContentType="application/vnd.openxmlformats-officedocument.presentationml.slide+xml"/>
  <Override PartName="/ppt/slides/slide818.xml" ContentType="application/vnd.openxmlformats-officedocument.presentationml.slide+xml"/>
  <Override PartName="/ppt/slides/slide819.xml" ContentType="application/vnd.openxmlformats-officedocument.presentationml.slide+xml"/>
  <Override PartName="/ppt/slides/slide820.xml" ContentType="application/vnd.openxmlformats-officedocument.presentationml.slide+xml"/>
  <Override PartName="/ppt/slides/slide821.xml" ContentType="application/vnd.openxmlformats-officedocument.presentationml.slide+xml"/>
  <Override PartName="/ppt/slides/slide822.xml" ContentType="application/vnd.openxmlformats-officedocument.presentationml.slide+xml"/>
  <Override PartName="/ppt/slides/slide823.xml" ContentType="application/vnd.openxmlformats-officedocument.presentationml.slide+xml"/>
  <Override PartName="/ppt/slides/slide824.xml" ContentType="application/vnd.openxmlformats-officedocument.presentationml.slide+xml"/>
  <Override PartName="/ppt/slides/slide825.xml" ContentType="application/vnd.openxmlformats-officedocument.presentationml.slide+xml"/>
  <Override PartName="/ppt/slides/slide826.xml" ContentType="application/vnd.openxmlformats-officedocument.presentationml.slide+xml"/>
  <Override PartName="/ppt/slides/slide827.xml" ContentType="application/vnd.openxmlformats-officedocument.presentationml.slide+xml"/>
  <Override PartName="/ppt/slides/slide828.xml" ContentType="application/vnd.openxmlformats-officedocument.presentationml.slide+xml"/>
  <Override PartName="/ppt/slides/slide829.xml" ContentType="application/vnd.openxmlformats-officedocument.presentationml.slide+xml"/>
  <Override PartName="/ppt/slides/slide830.xml" ContentType="application/vnd.openxmlformats-officedocument.presentationml.slide+xml"/>
  <Override PartName="/ppt/slides/slide831.xml" ContentType="application/vnd.openxmlformats-officedocument.presentationml.slide+xml"/>
  <Override PartName="/ppt/slides/slide832.xml" ContentType="application/vnd.openxmlformats-officedocument.presentationml.slide+xml"/>
  <Override PartName="/ppt/slides/slide833.xml" ContentType="application/vnd.openxmlformats-officedocument.presentationml.slide+xml"/>
  <Override PartName="/ppt/slides/slide834.xml" ContentType="application/vnd.openxmlformats-officedocument.presentationml.slide+xml"/>
  <Override PartName="/ppt/slides/slide835.xml" ContentType="application/vnd.openxmlformats-officedocument.presentationml.slide+xml"/>
  <Override PartName="/ppt/slides/slide836.xml" ContentType="application/vnd.openxmlformats-officedocument.presentationml.slide+xml"/>
  <Override PartName="/ppt/slides/slide837.xml" ContentType="application/vnd.openxmlformats-officedocument.presentationml.slide+xml"/>
  <Override PartName="/ppt/slides/slide838.xml" ContentType="application/vnd.openxmlformats-officedocument.presentationml.slide+xml"/>
  <Override PartName="/ppt/slides/slide839.xml" ContentType="application/vnd.openxmlformats-officedocument.presentationml.slide+xml"/>
  <Override PartName="/ppt/slides/slide840.xml" ContentType="application/vnd.openxmlformats-officedocument.presentationml.slide+xml"/>
  <Override PartName="/ppt/slides/slide841.xml" ContentType="application/vnd.openxmlformats-officedocument.presentationml.slide+xml"/>
  <Override PartName="/ppt/slides/slide842.xml" ContentType="application/vnd.openxmlformats-officedocument.presentationml.slide+xml"/>
  <Override PartName="/ppt/slides/slide843.xml" ContentType="application/vnd.openxmlformats-officedocument.presentationml.slide+xml"/>
  <Override PartName="/ppt/slides/slide844.xml" ContentType="application/vnd.openxmlformats-officedocument.presentationml.slide+xml"/>
  <Override PartName="/ppt/slides/slide845.xml" ContentType="application/vnd.openxmlformats-officedocument.presentationml.slide+xml"/>
  <Override PartName="/ppt/slides/slide846.xml" ContentType="application/vnd.openxmlformats-officedocument.presentationml.slide+xml"/>
  <Override PartName="/ppt/slides/slide847.xml" ContentType="application/vnd.openxmlformats-officedocument.presentationml.slide+xml"/>
  <Override PartName="/ppt/slides/slide848.xml" ContentType="application/vnd.openxmlformats-officedocument.presentationml.slide+xml"/>
  <Override PartName="/ppt/slides/slide849.xml" ContentType="application/vnd.openxmlformats-officedocument.presentationml.slide+xml"/>
  <Override PartName="/ppt/slides/slide850.xml" ContentType="application/vnd.openxmlformats-officedocument.presentationml.slide+xml"/>
  <Override PartName="/ppt/slides/slide851.xml" ContentType="application/vnd.openxmlformats-officedocument.presentationml.slide+xml"/>
  <Override PartName="/ppt/slides/slide852.xml" ContentType="application/vnd.openxmlformats-officedocument.presentationml.slide+xml"/>
  <Override PartName="/ppt/slides/slide853.xml" ContentType="application/vnd.openxmlformats-officedocument.presentationml.slide+xml"/>
  <Override PartName="/ppt/slides/slide854.xml" ContentType="application/vnd.openxmlformats-officedocument.presentationml.slide+xml"/>
  <Override PartName="/ppt/slides/slide855.xml" ContentType="application/vnd.openxmlformats-officedocument.presentationml.slide+xml"/>
  <Override PartName="/ppt/slides/slide856.xml" ContentType="application/vnd.openxmlformats-officedocument.presentationml.slide+xml"/>
  <Override PartName="/ppt/slides/slide857.xml" ContentType="application/vnd.openxmlformats-officedocument.presentationml.slide+xml"/>
  <Override PartName="/ppt/slides/slide858.xml" ContentType="application/vnd.openxmlformats-officedocument.presentationml.slide+xml"/>
  <Override PartName="/ppt/slides/slide859.xml" ContentType="application/vnd.openxmlformats-officedocument.presentationml.slide+xml"/>
  <Override PartName="/ppt/slides/slide860.xml" ContentType="application/vnd.openxmlformats-officedocument.presentationml.slide+xml"/>
  <Override PartName="/ppt/slides/slide861.xml" ContentType="application/vnd.openxmlformats-officedocument.presentationml.slide+xml"/>
  <Override PartName="/ppt/slides/slide862.xml" ContentType="application/vnd.openxmlformats-officedocument.presentationml.slide+xml"/>
  <Override PartName="/ppt/slides/slide863.xml" ContentType="application/vnd.openxmlformats-officedocument.presentationml.slide+xml"/>
  <Override PartName="/ppt/slides/slide864.xml" ContentType="application/vnd.openxmlformats-officedocument.presentationml.slide+xml"/>
  <Override PartName="/ppt/slides/slide865.xml" ContentType="application/vnd.openxmlformats-officedocument.presentationml.slide+xml"/>
  <Override PartName="/ppt/slides/slide866.xml" ContentType="application/vnd.openxmlformats-officedocument.presentationml.slide+xml"/>
  <Override PartName="/ppt/slides/slide867.xml" ContentType="application/vnd.openxmlformats-officedocument.presentationml.slide+xml"/>
  <Override PartName="/ppt/slides/slide868.xml" ContentType="application/vnd.openxmlformats-officedocument.presentationml.slide+xml"/>
  <Override PartName="/ppt/slides/slide869.xml" ContentType="application/vnd.openxmlformats-officedocument.presentationml.slide+xml"/>
  <Override PartName="/ppt/slides/slide870.xml" ContentType="application/vnd.openxmlformats-officedocument.presentationml.slide+xml"/>
  <Override PartName="/ppt/slides/slide871.xml" ContentType="application/vnd.openxmlformats-officedocument.presentationml.slide+xml"/>
  <Override PartName="/ppt/slides/slide872.xml" ContentType="application/vnd.openxmlformats-officedocument.presentationml.slide+xml"/>
  <Override PartName="/ppt/slides/slide873.xml" ContentType="application/vnd.openxmlformats-officedocument.presentationml.slide+xml"/>
  <Override PartName="/ppt/slides/slide874.xml" ContentType="application/vnd.openxmlformats-officedocument.presentationml.slide+xml"/>
  <Override PartName="/ppt/slides/slide875.xml" ContentType="application/vnd.openxmlformats-officedocument.presentationml.slide+xml"/>
  <Override PartName="/ppt/slides/slide876.xml" ContentType="application/vnd.openxmlformats-officedocument.presentationml.slide+xml"/>
  <Override PartName="/ppt/slides/slide877.xml" ContentType="application/vnd.openxmlformats-officedocument.presentationml.slide+xml"/>
  <Override PartName="/ppt/slides/slide878.xml" ContentType="application/vnd.openxmlformats-officedocument.presentationml.slide+xml"/>
  <Override PartName="/ppt/slides/slide879.xml" ContentType="application/vnd.openxmlformats-officedocument.presentationml.slide+xml"/>
  <Override PartName="/ppt/slides/slide880.xml" ContentType="application/vnd.openxmlformats-officedocument.presentationml.slide+xml"/>
  <Override PartName="/ppt/slides/slide881.xml" ContentType="application/vnd.openxmlformats-officedocument.presentationml.slide+xml"/>
  <Override PartName="/ppt/slides/slide882.xml" ContentType="application/vnd.openxmlformats-officedocument.presentationml.slide+xml"/>
  <Override PartName="/ppt/slides/slide883.xml" ContentType="application/vnd.openxmlformats-officedocument.presentationml.slide+xml"/>
  <Override PartName="/ppt/slides/slide884.xml" ContentType="application/vnd.openxmlformats-officedocument.presentationml.slide+xml"/>
  <Override PartName="/ppt/slides/slide885.xml" ContentType="application/vnd.openxmlformats-officedocument.presentationml.slide+xml"/>
  <Override PartName="/ppt/slides/slide886.xml" ContentType="application/vnd.openxmlformats-officedocument.presentationml.slide+xml"/>
  <Override PartName="/ppt/slides/slide887.xml" ContentType="application/vnd.openxmlformats-officedocument.presentationml.slide+xml"/>
  <Override PartName="/ppt/slides/slide888.xml" ContentType="application/vnd.openxmlformats-officedocument.presentationml.slide+xml"/>
  <Override PartName="/ppt/slides/slide889.xml" ContentType="application/vnd.openxmlformats-officedocument.presentationml.slide+xml"/>
  <Override PartName="/ppt/slides/slide890.xml" ContentType="application/vnd.openxmlformats-officedocument.presentationml.slide+xml"/>
  <Override PartName="/ppt/slides/slide891.xml" ContentType="application/vnd.openxmlformats-officedocument.presentationml.slide+xml"/>
  <Override PartName="/ppt/slides/slide892.xml" ContentType="application/vnd.openxmlformats-officedocument.presentationml.slide+xml"/>
  <Override PartName="/ppt/slides/slide893.xml" ContentType="application/vnd.openxmlformats-officedocument.presentationml.slide+xml"/>
  <Override PartName="/ppt/slides/slide894.xml" ContentType="application/vnd.openxmlformats-officedocument.presentationml.slide+xml"/>
  <Override PartName="/ppt/slides/slide895.xml" ContentType="application/vnd.openxmlformats-officedocument.presentationml.slide+xml"/>
  <Override PartName="/ppt/slides/slide896.xml" ContentType="application/vnd.openxmlformats-officedocument.presentationml.slide+xml"/>
  <Override PartName="/ppt/slides/slide897.xml" ContentType="application/vnd.openxmlformats-officedocument.presentationml.slide+xml"/>
  <Override PartName="/ppt/slides/slide898.xml" ContentType="application/vnd.openxmlformats-officedocument.presentationml.slide+xml"/>
  <Override PartName="/ppt/slides/slide899.xml" ContentType="application/vnd.openxmlformats-officedocument.presentationml.slide+xml"/>
  <Override PartName="/ppt/slides/slide900.xml" ContentType="application/vnd.openxmlformats-officedocument.presentationml.slide+xml"/>
  <Override PartName="/ppt/slides/slide901.xml" ContentType="application/vnd.openxmlformats-officedocument.presentationml.slide+xml"/>
  <Override PartName="/ppt/slides/slide902.xml" ContentType="application/vnd.openxmlformats-officedocument.presentationml.slide+xml"/>
  <Override PartName="/ppt/slides/slide903.xml" ContentType="application/vnd.openxmlformats-officedocument.presentationml.slide+xml"/>
  <Override PartName="/ppt/slides/slide904.xml" ContentType="application/vnd.openxmlformats-officedocument.presentationml.slide+xml"/>
  <Override PartName="/ppt/slides/slide905.xml" ContentType="application/vnd.openxmlformats-officedocument.presentationml.slide+xml"/>
  <Override PartName="/ppt/slides/slide906.xml" ContentType="application/vnd.openxmlformats-officedocument.presentationml.slide+xml"/>
  <Override PartName="/ppt/slides/slide907.xml" ContentType="application/vnd.openxmlformats-officedocument.presentationml.slide+xml"/>
  <Override PartName="/ppt/slides/slide908.xml" ContentType="application/vnd.openxmlformats-officedocument.presentationml.slide+xml"/>
  <Override PartName="/ppt/slides/slide909.xml" ContentType="application/vnd.openxmlformats-officedocument.presentationml.slide+xml"/>
  <Override PartName="/ppt/slides/slide910.xml" ContentType="application/vnd.openxmlformats-officedocument.presentationml.slide+xml"/>
  <Override PartName="/ppt/slides/slide911.xml" ContentType="application/vnd.openxmlformats-officedocument.presentationml.slide+xml"/>
  <Override PartName="/ppt/slides/slide912.xml" ContentType="application/vnd.openxmlformats-officedocument.presentationml.slide+xml"/>
  <Override PartName="/ppt/slides/slide913.xml" ContentType="application/vnd.openxmlformats-officedocument.presentationml.slide+xml"/>
  <Override PartName="/ppt/slides/slide914.xml" ContentType="application/vnd.openxmlformats-officedocument.presentationml.slide+xml"/>
  <Override PartName="/ppt/slides/slide915.xml" ContentType="application/vnd.openxmlformats-officedocument.presentationml.slide+xml"/>
  <Override PartName="/ppt/slides/slide916.xml" ContentType="application/vnd.openxmlformats-officedocument.presentationml.slide+xml"/>
  <Override PartName="/ppt/slides/slide917.xml" ContentType="application/vnd.openxmlformats-officedocument.presentationml.slide+xml"/>
  <Override PartName="/ppt/slides/slide918.xml" ContentType="application/vnd.openxmlformats-officedocument.presentationml.slide+xml"/>
  <Override PartName="/ppt/slides/slide919.xml" ContentType="application/vnd.openxmlformats-officedocument.presentationml.slide+xml"/>
  <Override PartName="/ppt/slides/slide920.xml" ContentType="application/vnd.openxmlformats-officedocument.presentationml.slide+xml"/>
  <Override PartName="/ppt/slides/slide921.xml" ContentType="application/vnd.openxmlformats-officedocument.presentationml.slide+xml"/>
  <Override PartName="/ppt/slides/slide922.xml" ContentType="application/vnd.openxmlformats-officedocument.presentationml.slide+xml"/>
  <Override PartName="/ppt/slides/slide923.xml" ContentType="application/vnd.openxmlformats-officedocument.presentationml.slide+xml"/>
  <Override PartName="/ppt/slides/slide924.xml" ContentType="application/vnd.openxmlformats-officedocument.presentationml.slide+xml"/>
  <Override PartName="/ppt/slides/slide925.xml" ContentType="application/vnd.openxmlformats-officedocument.presentationml.slide+xml"/>
  <Override PartName="/ppt/slides/slide926.xml" ContentType="application/vnd.openxmlformats-officedocument.presentationml.slide+xml"/>
  <Override PartName="/ppt/slides/slide927.xml" ContentType="application/vnd.openxmlformats-officedocument.presentationml.slide+xml"/>
  <Override PartName="/ppt/slides/slide928.xml" ContentType="application/vnd.openxmlformats-officedocument.presentationml.slide+xml"/>
  <Override PartName="/ppt/slides/slide929.xml" ContentType="application/vnd.openxmlformats-officedocument.presentationml.slide+xml"/>
  <Override PartName="/ppt/slides/slide930.xml" ContentType="application/vnd.openxmlformats-officedocument.presentationml.slide+xml"/>
  <Override PartName="/ppt/slides/slide931.xml" ContentType="application/vnd.openxmlformats-officedocument.presentationml.slide+xml"/>
  <Override PartName="/ppt/slides/slide932.xml" ContentType="application/vnd.openxmlformats-officedocument.presentationml.slide+xml"/>
  <Override PartName="/ppt/slides/slide933.xml" ContentType="application/vnd.openxmlformats-officedocument.presentationml.slide+xml"/>
  <Override PartName="/ppt/slides/slide934.xml" ContentType="application/vnd.openxmlformats-officedocument.presentationml.slide+xml"/>
  <Override PartName="/ppt/slides/slide935.xml" ContentType="application/vnd.openxmlformats-officedocument.presentationml.slide+xml"/>
  <Override PartName="/ppt/slides/slide936.xml" ContentType="application/vnd.openxmlformats-officedocument.presentationml.slide+xml"/>
  <Override PartName="/ppt/slides/slide937.xml" ContentType="application/vnd.openxmlformats-officedocument.presentationml.slide+xml"/>
  <Override PartName="/ppt/slides/slide938.xml" ContentType="application/vnd.openxmlformats-officedocument.presentationml.slide+xml"/>
  <Override PartName="/ppt/slides/slide939.xml" ContentType="application/vnd.openxmlformats-officedocument.presentationml.slide+xml"/>
  <Override PartName="/ppt/slides/slide940.xml" ContentType="application/vnd.openxmlformats-officedocument.presentationml.slide+xml"/>
  <Override PartName="/ppt/slides/slide941.xml" ContentType="application/vnd.openxmlformats-officedocument.presentationml.slide+xml"/>
  <Override PartName="/ppt/slides/slide942.xml" ContentType="application/vnd.openxmlformats-officedocument.presentationml.slide+xml"/>
  <Override PartName="/ppt/slides/slide943.xml" ContentType="application/vnd.openxmlformats-officedocument.presentationml.slide+xml"/>
  <Override PartName="/ppt/slides/slide944.xml" ContentType="application/vnd.openxmlformats-officedocument.presentationml.slide+xml"/>
  <Override PartName="/ppt/slides/slide945.xml" ContentType="application/vnd.openxmlformats-officedocument.presentationml.slide+xml"/>
  <Override PartName="/ppt/slides/slide946.xml" ContentType="application/vnd.openxmlformats-officedocument.presentationml.slide+xml"/>
  <Override PartName="/ppt/slides/slide947.xml" ContentType="application/vnd.openxmlformats-officedocument.presentationml.slide+xml"/>
  <Override PartName="/ppt/slides/slide948.xml" ContentType="application/vnd.openxmlformats-officedocument.presentationml.slide+xml"/>
  <Override PartName="/ppt/slides/slide949.xml" ContentType="application/vnd.openxmlformats-officedocument.presentationml.slide+xml"/>
  <Override PartName="/ppt/slides/slide950.xml" ContentType="application/vnd.openxmlformats-officedocument.presentationml.slide+xml"/>
  <Override PartName="/ppt/slides/slide951.xml" ContentType="application/vnd.openxmlformats-officedocument.presentationml.slide+xml"/>
  <Override PartName="/ppt/slides/slide952.xml" ContentType="application/vnd.openxmlformats-officedocument.presentationml.slide+xml"/>
  <Override PartName="/ppt/slides/slide953.xml" ContentType="application/vnd.openxmlformats-officedocument.presentationml.slide+xml"/>
  <Override PartName="/ppt/slides/slide954.xml" ContentType="application/vnd.openxmlformats-officedocument.presentationml.slide+xml"/>
  <Override PartName="/ppt/slides/slide955.xml" ContentType="application/vnd.openxmlformats-officedocument.presentationml.slide+xml"/>
  <Override PartName="/ppt/slides/slide956.xml" ContentType="application/vnd.openxmlformats-officedocument.presentationml.slide+xml"/>
  <Override PartName="/ppt/slides/slide957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  <p:sldId id="348" r:id="rId95"/>
    <p:sldId id="349" r:id="rId96"/>
    <p:sldId id="350" r:id="rId97"/>
    <p:sldId id="351" r:id="rId98"/>
    <p:sldId id="352" r:id="rId99"/>
    <p:sldId id="353" r:id="rId100"/>
    <p:sldId id="354" r:id="rId101"/>
    <p:sldId id="355" r:id="rId102"/>
    <p:sldId id="356" r:id="rId103"/>
    <p:sldId id="357" r:id="rId104"/>
    <p:sldId id="358" r:id="rId105"/>
    <p:sldId id="359" r:id="rId106"/>
    <p:sldId id="360" r:id="rId107"/>
    <p:sldId id="361" r:id="rId108"/>
    <p:sldId id="362" r:id="rId109"/>
    <p:sldId id="363" r:id="rId110"/>
    <p:sldId id="364" r:id="rId111"/>
    <p:sldId id="365" r:id="rId112"/>
    <p:sldId id="366" r:id="rId113"/>
    <p:sldId id="367" r:id="rId114"/>
    <p:sldId id="368" r:id="rId115"/>
    <p:sldId id="369" r:id="rId116"/>
    <p:sldId id="370" r:id="rId117"/>
    <p:sldId id="371" r:id="rId118"/>
    <p:sldId id="372" r:id="rId119"/>
    <p:sldId id="373" r:id="rId120"/>
    <p:sldId id="374" r:id="rId121"/>
    <p:sldId id="375" r:id="rId122"/>
    <p:sldId id="376" r:id="rId123"/>
    <p:sldId id="377" r:id="rId124"/>
    <p:sldId id="378" r:id="rId125"/>
    <p:sldId id="379" r:id="rId126"/>
    <p:sldId id="380" r:id="rId127"/>
    <p:sldId id="381" r:id="rId128"/>
    <p:sldId id="382" r:id="rId129"/>
    <p:sldId id="383" r:id="rId130"/>
    <p:sldId id="384" r:id="rId131"/>
    <p:sldId id="385" r:id="rId132"/>
    <p:sldId id="386" r:id="rId133"/>
    <p:sldId id="387" r:id="rId134"/>
    <p:sldId id="388" r:id="rId135"/>
    <p:sldId id="389" r:id="rId136"/>
    <p:sldId id="390" r:id="rId137"/>
    <p:sldId id="391" r:id="rId138"/>
    <p:sldId id="392" r:id="rId139"/>
    <p:sldId id="393" r:id="rId140"/>
    <p:sldId id="394" r:id="rId141"/>
    <p:sldId id="395" r:id="rId142"/>
    <p:sldId id="396" r:id="rId143"/>
    <p:sldId id="397" r:id="rId144"/>
    <p:sldId id="398" r:id="rId145"/>
    <p:sldId id="399" r:id="rId146"/>
    <p:sldId id="400" r:id="rId147"/>
    <p:sldId id="401" r:id="rId148"/>
    <p:sldId id="402" r:id="rId149"/>
    <p:sldId id="403" r:id="rId150"/>
    <p:sldId id="404" r:id="rId151"/>
    <p:sldId id="405" r:id="rId152"/>
    <p:sldId id="406" r:id="rId153"/>
    <p:sldId id="407" r:id="rId154"/>
    <p:sldId id="408" r:id="rId155"/>
    <p:sldId id="409" r:id="rId156"/>
    <p:sldId id="410" r:id="rId157"/>
    <p:sldId id="411" r:id="rId158"/>
    <p:sldId id="412" r:id="rId159"/>
    <p:sldId id="413" r:id="rId160"/>
    <p:sldId id="414" r:id="rId161"/>
    <p:sldId id="415" r:id="rId162"/>
    <p:sldId id="416" r:id="rId163"/>
    <p:sldId id="417" r:id="rId164"/>
    <p:sldId id="418" r:id="rId165"/>
    <p:sldId id="419" r:id="rId166"/>
    <p:sldId id="420" r:id="rId167"/>
    <p:sldId id="421" r:id="rId168"/>
    <p:sldId id="422" r:id="rId169"/>
    <p:sldId id="423" r:id="rId170"/>
    <p:sldId id="424" r:id="rId171"/>
    <p:sldId id="425" r:id="rId172"/>
    <p:sldId id="426" r:id="rId173"/>
    <p:sldId id="427" r:id="rId174"/>
    <p:sldId id="428" r:id="rId175"/>
    <p:sldId id="429" r:id="rId176"/>
    <p:sldId id="430" r:id="rId177"/>
    <p:sldId id="431" r:id="rId178"/>
    <p:sldId id="432" r:id="rId179"/>
    <p:sldId id="433" r:id="rId180"/>
    <p:sldId id="434" r:id="rId181"/>
    <p:sldId id="435" r:id="rId182"/>
    <p:sldId id="436" r:id="rId183"/>
    <p:sldId id="437" r:id="rId184"/>
    <p:sldId id="438" r:id="rId185"/>
    <p:sldId id="439" r:id="rId186"/>
    <p:sldId id="440" r:id="rId187"/>
    <p:sldId id="441" r:id="rId188"/>
    <p:sldId id="442" r:id="rId189"/>
    <p:sldId id="443" r:id="rId190"/>
    <p:sldId id="444" r:id="rId191"/>
    <p:sldId id="445" r:id="rId192"/>
    <p:sldId id="446" r:id="rId193"/>
    <p:sldId id="447" r:id="rId194"/>
    <p:sldId id="448" r:id="rId195"/>
    <p:sldId id="449" r:id="rId196"/>
    <p:sldId id="450" r:id="rId197"/>
    <p:sldId id="451" r:id="rId198"/>
    <p:sldId id="452" r:id="rId199"/>
    <p:sldId id="453" r:id="rId200"/>
    <p:sldId id="454" r:id="rId201"/>
    <p:sldId id="455" r:id="rId202"/>
    <p:sldId id="456" r:id="rId203"/>
    <p:sldId id="457" r:id="rId204"/>
    <p:sldId id="458" r:id="rId205"/>
    <p:sldId id="459" r:id="rId206"/>
    <p:sldId id="460" r:id="rId207"/>
    <p:sldId id="461" r:id="rId208"/>
    <p:sldId id="462" r:id="rId209"/>
    <p:sldId id="463" r:id="rId210"/>
    <p:sldId id="464" r:id="rId211"/>
    <p:sldId id="465" r:id="rId212"/>
    <p:sldId id="466" r:id="rId213"/>
    <p:sldId id="467" r:id="rId214"/>
    <p:sldId id="468" r:id="rId215"/>
    <p:sldId id="469" r:id="rId216"/>
    <p:sldId id="470" r:id="rId217"/>
    <p:sldId id="471" r:id="rId218"/>
    <p:sldId id="472" r:id="rId219"/>
    <p:sldId id="473" r:id="rId220"/>
    <p:sldId id="474" r:id="rId221"/>
    <p:sldId id="475" r:id="rId222"/>
    <p:sldId id="476" r:id="rId223"/>
    <p:sldId id="477" r:id="rId224"/>
    <p:sldId id="478" r:id="rId225"/>
    <p:sldId id="479" r:id="rId226"/>
    <p:sldId id="480" r:id="rId227"/>
    <p:sldId id="481" r:id="rId228"/>
    <p:sldId id="482" r:id="rId229"/>
    <p:sldId id="483" r:id="rId230"/>
    <p:sldId id="484" r:id="rId231"/>
    <p:sldId id="485" r:id="rId232"/>
    <p:sldId id="486" r:id="rId233"/>
    <p:sldId id="487" r:id="rId234"/>
    <p:sldId id="488" r:id="rId235"/>
    <p:sldId id="489" r:id="rId236"/>
    <p:sldId id="490" r:id="rId237"/>
    <p:sldId id="491" r:id="rId238"/>
    <p:sldId id="492" r:id="rId239"/>
    <p:sldId id="493" r:id="rId240"/>
    <p:sldId id="494" r:id="rId241"/>
    <p:sldId id="495" r:id="rId242"/>
    <p:sldId id="496" r:id="rId243"/>
    <p:sldId id="497" r:id="rId244"/>
    <p:sldId id="498" r:id="rId245"/>
    <p:sldId id="499" r:id="rId246"/>
    <p:sldId id="500" r:id="rId247"/>
    <p:sldId id="501" r:id="rId248"/>
    <p:sldId id="502" r:id="rId249"/>
    <p:sldId id="503" r:id="rId250"/>
    <p:sldId id="504" r:id="rId251"/>
    <p:sldId id="505" r:id="rId252"/>
    <p:sldId id="506" r:id="rId253"/>
    <p:sldId id="507" r:id="rId254"/>
    <p:sldId id="508" r:id="rId255"/>
    <p:sldId id="509" r:id="rId256"/>
    <p:sldId id="510" r:id="rId257"/>
    <p:sldId id="511" r:id="rId258"/>
    <p:sldId id="512" r:id="rId259"/>
    <p:sldId id="513" r:id="rId260"/>
    <p:sldId id="514" r:id="rId261"/>
    <p:sldId id="515" r:id="rId262"/>
    <p:sldId id="516" r:id="rId263"/>
    <p:sldId id="517" r:id="rId264"/>
    <p:sldId id="518" r:id="rId265"/>
    <p:sldId id="519" r:id="rId266"/>
    <p:sldId id="520" r:id="rId267"/>
    <p:sldId id="521" r:id="rId268"/>
    <p:sldId id="522" r:id="rId269"/>
    <p:sldId id="523" r:id="rId270"/>
    <p:sldId id="524" r:id="rId271"/>
    <p:sldId id="525" r:id="rId272"/>
    <p:sldId id="526" r:id="rId273"/>
    <p:sldId id="527" r:id="rId274"/>
    <p:sldId id="528" r:id="rId275"/>
    <p:sldId id="529" r:id="rId276"/>
    <p:sldId id="530" r:id="rId277"/>
    <p:sldId id="531" r:id="rId278"/>
    <p:sldId id="532" r:id="rId279"/>
    <p:sldId id="533" r:id="rId280"/>
    <p:sldId id="534" r:id="rId281"/>
    <p:sldId id="535" r:id="rId282"/>
    <p:sldId id="536" r:id="rId283"/>
    <p:sldId id="537" r:id="rId284"/>
    <p:sldId id="538" r:id="rId285"/>
    <p:sldId id="539" r:id="rId286"/>
    <p:sldId id="540" r:id="rId287"/>
    <p:sldId id="541" r:id="rId288"/>
    <p:sldId id="542" r:id="rId289"/>
    <p:sldId id="543" r:id="rId290"/>
    <p:sldId id="544" r:id="rId291"/>
    <p:sldId id="545" r:id="rId292"/>
    <p:sldId id="546" r:id="rId293"/>
    <p:sldId id="547" r:id="rId294"/>
    <p:sldId id="548" r:id="rId295"/>
    <p:sldId id="549" r:id="rId296"/>
    <p:sldId id="550" r:id="rId297"/>
    <p:sldId id="551" r:id="rId298"/>
    <p:sldId id="552" r:id="rId299"/>
    <p:sldId id="553" r:id="rId300"/>
    <p:sldId id="554" r:id="rId301"/>
    <p:sldId id="555" r:id="rId302"/>
    <p:sldId id="556" r:id="rId303"/>
    <p:sldId id="557" r:id="rId304"/>
    <p:sldId id="558" r:id="rId305"/>
    <p:sldId id="559" r:id="rId306"/>
    <p:sldId id="560" r:id="rId307"/>
    <p:sldId id="561" r:id="rId308"/>
    <p:sldId id="562" r:id="rId309"/>
    <p:sldId id="563" r:id="rId310"/>
    <p:sldId id="564" r:id="rId311"/>
    <p:sldId id="565" r:id="rId312"/>
    <p:sldId id="566" r:id="rId313"/>
    <p:sldId id="567" r:id="rId314"/>
    <p:sldId id="568" r:id="rId315"/>
    <p:sldId id="569" r:id="rId316"/>
    <p:sldId id="570" r:id="rId317"/>
    <p:sldId id="571" r:id="rId318"/>
    <p:sldId id="572" r:id="rId319"/>
    <p:sldId id="573" r:id="rId320"/>
    <p:sldId id="574" r:id="rId321"/>
    <p:sldId id="575" r:id="rId322"/>
    <p:sldId id="576" r:id="rId323"/>
    <p:sldId id="577" r:id="rId324"/>
    <p:sldId id="578" r:id="rId325"/>
    <p:sldId id="579" r:id="rId326"/>
    <p:sldId id="580" r:id="rId327"/>
    <p:sldId id="581" r:id="rId328"/>
    <p:sldId id="582" r:id="rId329"/>
    <p:sldId id="583" r:id="rId330"/>
    <p:sldId id="584" r:id="rId331"/>
    <p:sldId id="585" r:id="rId332"/>
    <p:sldId id="586" r:id="rId333"/>
    <p:sldId id="587" r:id="rId334"/>
    <p:sldId id="588" r:id="rId335"/>
    <p:sldId id="589" r:id="rId336"/>
    <p:sldId id="590" r:id="rId337"/>
    <p:sldId id="591" r:id="rId338"/>
    <p:sldId id="592" r:id="rId339"/>
    <p:sldId id="593" r:id="rId340"/>
    <p:sldId id="594" r:id="rId341"/>
    <p:sldId id="595" r:id="rId342"/>
    <p:sldId id="596" r:id="rId343"/>
    <p:sldId id="597" r:id="rId344"/>
    <p:sldId id="598" r:id="rId345"/>
    <p:sldId id="599" r:id="rId346"/>
    <p:sldId id="600" r:id="rId347"/>
    <p:sldId id="601" r:id="rId348"/>
    <p:sldId id="602" r:id="rId349"/>
    <p:sldId id="603" r:id="rId350"/>
    <p:sldId id="604" r:id="rId351"/>
    <p:sldId id="605" r:id="rId352"/>
    <p:sldId id="606" r:id="rId353"/>
    <p:sldId id="607" r:id="rId354"/>
    <p:sldId id="608" r:id="rId355"/>
    <p:sldId id="609" r:id="rId356"/>
    <p:sldId id="610" r:id="rId357"/>
    <p:sldId id="611" r:id="rId358"/>
    <p:sldId id="612" r:id="rId359"/>
    <p:sldId id="613" r:id="rId360"/>
    <p:sldId id="614" r:id="rId361"/>
    <p:sldId id="615" r:id="rId362"/>
    <p:sldId id="616" r:id="rId363"/>
    <p:sldId id="617" r:id="rId364"/>
    <p:sldId id="618" r:id="rId365"/>
    <p:sldId id="619" r:id="rId366"/>
    <p:sldId id="620" r:id="rId367"/>
    <p:sldId id="621" r:id="rId368"/>
    <p:sldId id="622" r:id="rId369"/>
    <p:sldId id="623" r:id="rId370"/>
    <p:sldId id="624" r:id="rId371"/>
    <p:sldId id="625" r:id="rId372"/>
    <p:sldId id="626" r:id="rId373"/>
    <p:sldId id="627" r:id="rId374"/>
    <p:sldId id="628" r:id="rId375"/>
    <p:sldId id="629" r:id="rId376"/>
    <p:sldId id="630" r:id="rId377"/>
    <p:sldId id="631" r:id="rId378"/>
    <p:sldId id="632" r:id="rId379"/>
    <p:sldId id="633" r:id="rId380"/>
    <p:sldId id="634" r:id="rId381"/>
    <p:sldId id="635" r:id="rId382"/>
    <p:sldId id="636" r:id="rId383"/>
    <p:sldId id="637" r:id="rId384"/>
    <p:sldId id="638" r:id="rId385"/>
    <p:sldId id="639" r:id="rId386"/>
    <p:sldId id="640" r:id="rId387"/>
    <p:sldId id="641" r:id="rId388"/>
    <p:sldId id="642" r:id="rId389"/>
    <p:sldId id="643" r:id="rId390"/>
    <p:sldId id="644" r:id="rId391"/>
    <p:sldId id="645" r:id="rId392"/>
    <p:sldId id="646" r:id="rId393"/>
    <p:sldId id="647" r:id="rId394"/>
    <p:sldId id="648" r:id="rId395"/>
    <p:sldId id="649" r:id="rId396"/>
    <p:sldId id="650" r:id="rId397"/>
    <p:sldId id="651" r:id="rId398"/>
    <p:sldId id="652" r:id="rId399"/>
    <p:sldId id="653" r:id="rId400"/>
    <p:sldId id="654" r:id="rId401"/>
    <p:sldId id="655" r:id="rId402"/>
    <p:sldId id="656" r:id="rId403"/>
    <p:sldId id="657" r:id="rId404"/>
    <p:sldId id="658" r:id="rId405"/>
    <p:sldId id="659" r:id="rId406"/>
    <p:sldId id="660" r:id="rId407"/>
    <p:sldId id="661" r:id="rId408"/>
    <p:sldId id="662" r:id="rId409"/>
    <p:sldId id="663" r:id="rId410"/>
    <p:sldId id="664" r:id="rId411"/>
    <p:sldId id="665" r:id="rId412"/>
    <p:sldId id="666" r:id="rId413"/>
    <p:sldId id="667" r:id="rId414"/>
    <p:sldId id="668" r:id="rId415"/>
    <p:sldId id="669" r:id="rId416"/>
    <p:sldId id="670" r:id="rId417"/>
    <p:sldId id="671" r:id="rId418"/>
    <p:sldId id="672" r:id="rId419"/>
    <p:sldId id="673" r:id="rId420"/>
    <p:sldId id="674" r:id="rId421"/>
    <p:sldId id="675" r:id="rId422"/>
    <p:sldId id="676" r:id="rId423"/>
    <p:sldId id="677" r:id="rId424"/>
    <p:sldId id="678" r:id="rId425"/>
    <p:sldId id="679" r:id="rId426"/>
    <p:sldId id="680" r:id="rId427"/>
    <p:sldId id="681" r:id="rId428"/>
    <p:sldId id="682" r:id="rId429"/>
    <p:sldId id="683" r:id="rId430"/>
    <p:sldId id="684" r:id="rId431"/>
    <p:sldId id="685" r:id="rId432"/>
    <p:sldId id="686" r:id="rId433"/>
    <p:sldId id="687" r:id="rId434"/>
    <p:sldId id="688" r:id="rId435"/>
    <p:sldId id="689" r:id="rId436"/>
    <p:sldId id="690" r:id="rId437"/>
    <p:sldId id="691" r:id="rId438"/>
    <p:sldId id="692" r:id="rId439"/>
    <p:sldId id="693" r:id="rId440"/>
    <p:sldId id="694" r:id="rId441"/>
    <p:sldId id="695" r:id="rId442"/>
    <p:sldId id="696" r:id="rId443"/>
    <p:sldId id="697" r:id="rId444"/>
    <p:sldId id="698" r:id="rId445"/>
    <p:sldId id="699" r:id="rId446"/>
    <p:sldId id="700" r:id="rId447"/>
    <p:sldId id="701" r:id="rId448"/>
    <p:sldId id="702" r:id="rId449"/>
    <p:sldId id="703" r:id="rId450"/>
    <p:sldId id="704" r:id="rId451"/>
    <p:sldId id="705" r:id="rId452"/>
    <p:sldId id="706" r:id="rId453"/>
    <p:sldId id="707" r:id="rId454"/>
    <p:sldId id="708" r:id="rId455"/>
    <p:sldId id="709" r:id="rId456"/>
    <p:sldId id="710" r:id="rId457"/>
    <p:sldId id="711" r:id="rId458"/>
    <p:sldId id="712" r:id="rId459"/>
    <p:sldId id="713" r:id="rId460"/>
    <p:sldId id="714" r:id="rId461"/>
    <p:sldId id="715" r:id="rId462"/>
    <p:sldId id="716" r:id="rId463"/>
    <p:sldId id="717" r:id="rId464"/>
    <p:sldId id="718" r:id="rId465"/>
    <p:sldId id="719" r:id="rId466"/>
    <p:sldId id="720" r:id="rId467"/>
    <p:sldId id="721" r:id="rId468"/>
    <p:sldId id="722" r:id="rId469"/>
    <p:sldId id="723" r:id="rId470"/>
    <p:sldId id="724" r:id="rId471"/>
    <p:sldId id="725" r:id="rId472"/>
    <p:sldId id="726" r:id="rId473"/>
    <p:sldId id="727" r:id="rId474"/>
    <p:sldId id="728" r:id="rId475"/>
    <p:sldId id="729" r:id="rId476"/>
    <p:sldId id="730" r:id="rId477"/>
    <p:sldId id="731" r:id="rId478"/>
    <p:sldId id="732" r:id="rId479"/>
    <p:sldId id="733" r:id="rId480"/>
    <p:sldId id="734" r:id="rId481"/>
    <p:sldId id="735" r:id="rId482"/>
    <p:sldId id="736" r:id="rId483"/>
    <p:sldId id="737" r:id="rId484"/>
    <p:sldId id="738" r:id="rId485"/>
    <p:sldId id="739" r:id="rId486"/>
    <p:sldId id="740" r:id="rId487"/>
    <p:sldId id="741" r:id="rId488"/>
    <p:sldId id="742" r:id="rId489"/>
    <p:sldId id="743" r:id="rId490"/>
    <p:sldId id="744" r:id="rId491"/>
    <p:sldId id="745" r:id="rId492"/>
    <p:sldId id="746" r:id="rId493"/>
    <p:sldId id="747" r:id="rId494"/>
    <p:sldId id="748" r:id="rId495"/>
    <p:sldId id="749" r:id="rId496"/>
    <p:sldId id="750" r:id="rId497"/>
    <p:sldId id="751" r:id="rId498"/>
    <p:sldId id="752" r:id="rId499"/>
    <p:sldId id="753" r:id="rId500"/>
    <p:sldId id="754" r:id="rId501"/>
    <p:sldId id="755" r:id="rId502"/>
    <p:sldId id="756" r:id="rId503"/>
    <p:sldId id="757" r:id="rId504"/>
    <p:sldId id="758" r:id="rId505"/>
    <p:sldId id="759" r:id="rId506"/>
    <p:sldId id="760" r:id="rId507"/>
    <p:sldId id="761" r:id="rId508"/>
    <p:sldId id="762" r:id="rId509"/>
    <p:sldId id="763" r:id="rId510"/>
    <p:sldId id="764" r:id="rId511"/>
    <p:sldId id="765" r:id="rId512"/>
    <p:sldId id="766" r:id="rId513"/>
    <p:sldId id="767" r:id="rId514"/>
    <p:sldId id="768" r:id="rId515"/>
    <p:sldId id="769" r:id="rId516"/>
    <p:sldId id="770" r:id="rId517"/>
    <p:sldId id="771" r:id="rId518"/>
    <p:sldId id="772" r:id="rId519"/>
    <p:sldId id="773" r:id="rId520"/>
    <p:sldId id="774" r:id="rId521"/>
    <p:sldId id="775" r:id="rId522"/>
    <p:sldId id="776" r:id="rId523"/>
    <p:sldId id="777" r:id="rId524"/>
    <p:sldId id="778" r:id="rId525"/>
    <p:sldId id="779" r:id="rId526"/>
    <p:sldId id="780" r:id="rId527"/>
    <p:sldId id="781" r:id="rId528"/>
    <p:sldId id="782" r:id="rId529"/>
    <p:sldId id="783" r:id="rId530"/>
    <p:sldId id="784" r:id="rId531"/>
    <p:sldId id="785" r:id="rId532"/>
    <p:sldId id="786" r:id="rId533"/>
    <p:sldId id="787" r:id="rId534"/>
    <p:sldId id="788" r:id="rId535"/>
    <p:sldId id="789" r:id="rId536"/>
    <p:sldId id="790" r:id="rId537"/>
    <p:sldId id="791" r:id="rId538"/>
    <p:sldId id="792" r:id="rId539"/>
    <p:sldId id="793" r:id="rId540"/>
    <p:sldId id="794" r:id="rId541"/>
    <p:sldId id="795" r:id="rId542"/>
    <p:sldId id="796" r:id="rId543"/>
    <p:sldId id="797" r:id="rId544"/>
    <p:sldId id="798" r:id="rId545"/>
    <p:sldId id="799" r:id="rId546"/>
    <p:sldId id="800" r:id="rId547"/>
    <p:sldId id="801" r:id="rId548"/>
    <p:sldId id="802" r:id="rId549"/>
    <p:sldId id="803" r:id="rId550"/>
    <p:sldId id="804" r:id="rId551"/>
    <p:sldId id="805" r:id="rId552"/>
    <p:sldId id="806" r:id="rId553"/>
    <p:sldId id="807" r:id="rId554"/>
    <p:sldId id="808" r:id="rId555"/>
    <p:sldId id="809" r:id="rId556"/>
    <p:sldId id="810" r:id="rId557"/>
    <p:sldId id="811" r:id="rId558"/>
    <p:sldId id="812" r:id="rId559"/>
    <p:sldId id="813" r:id="rId560"/>
    <p:sldId id="814" r:id="rId561"/>
    <p:sldId id="815" r:id="rId562"/>
    <p:sldId id="816" r:id="rId563"/>
    <p:sldId id="817" r:id="rId564"/>
    <p:sldId id="818" r:id="rId565"/>
    <p:sldId id="819" r:id="rId566"/>
    <p:sldId id="820" r:id="rId567"/>
    <p:sldId id="821" r:id="rId568"/>
    <p:sldId id="822" r:id="rId569"/>
    <p:sldId id="823" r:id="rId570"/>
    <p:sldId id="824" r:id="rId571"/>
    <p:sldId id="825" r:id="rId572"/>
    <p:sldId id="826" r:id="rId573"/>
    <p:sldId id="827" r:id="rId574"/>
    <p:sldId id="828" r:id="rId575"/>
    <p:sldId id="829" r:id="rId576"/>
    <p:sldId id="830" r:id="rId577"/>
    <p:sldId id="831" r:id="rId578"/>
    <p:sldId id="832" r:id="rId579"/>
    <p:sldId id="833" r:id="rId580"/>
    <p:sldId id="834" r:id="rId581"/>
    <p:sldId id="835" r:id="rId582"/>
    <p:sldId id="836" r:id="rId583"/>
    <p:sldId id="837" r:id="rId584"/>
    <p:sldId id="838" r:id="rId585"/>
    <p:sldId id="839" r:id="rId586"/>
    <p:sldId id="840" r:id="rId587"/>
    <p:sldId id="841" r:id="rId588"/>
    <p:sldId id="842" r:id="rId589"/>
    <p:sldId id="843" r:id="rId590"/>
    <p:sldId id="844" r:id="rId591"/>
    <p:sldId id="845" r:id="rId592"/>
    <p:sldId id="846" r:id="rId593"/>
    <p:sldId id="847" r:id="rId594"/>
    <p:sldId id="848" r:id="rId595"/>
    <p:sldId id="849" r:id="rId596"/>
    <p:sldId id="850" r:id="rId597"/>
    <p:sldId id="851" r:id="rId598"/>
    <p:sldId id="852" r:id="rId599"/>
    <p:sldId id="853" r:id="rId600"/>
    <p:sldId id="854" r:id="rId601"/>
    <p:sldId id="855" r:id="rId602"/>
    <p:sldId id="856" r:id="rId603"/>
    <p:sldId id="857" r:id="rId604"/>
    <p:sldId id="858" r:id="rId605"/>
    <p:sldId id="859" r:id="rId606"/>
    <p:sldId id="860" r:id="rId607"/>
    <p:sldId id="861" r:id="rId608"/>
    <p:sldId id="862" r:id="rId609"/>
    <p:sldId id="863" r:id="rId610"/>
    <p:sldId id="864" r:id="rId611"/>
    <p:sldId id="865" r:id="rId612"/>
    <p:sldId id="866" r:id="rId613"/>
    <p:sldId id="867" r:id="rId614"/>
    <p:sldId id="868" r:id="rId615"/>
    <p:sldId id="869" r:id="rId616"/>
    <p:sldId id="870" r:id="rId617"/>
    <p:sldId id="871" r:id="rId618"/>
    <p:sldId id="872" r:id="rId619"/>
    <p:sldId id="873" r:id="rId620"/>
    <p:sldId id="874" r:id="rId621"/>
    <p:sldId id="875" r:id="rId622"/>
    <p:sldId id="876" r:id="rId623"/>
    <p:sldId id="877" r:id="rId624"/>
    <p:sldId id="878" r:id="rId625"/>
    <p:sldId id="879" r:id="rId626"/>
    <p:sldId id="880" r:id="rId627"/>
    <p:sldId id="881" r:id="rId628"/>
    <p:sldId id="882" r:id="rId629"/>
    <p:sldId id="883" r:id="rId630"/>
    <p:sldId id="884" r:id="rId631"/>
    <p:sldId id="885" r:id="rId632"/>
    <p:sldId id="886" r:id="rId633"/>
    <p:sldId id="887" r:id="rId634"/>
    <p:sldId id="888" r:id="rId635"/>
    <p:sldId id="889" r:id="rId636"/>
    <p:sldId id="890" r:id="rId637"/>
    <p:sldId id="891" r:id="rId638"/>
    <p:sldId id="892" r:id="rId639"/>
    <p:sldId id="893" r:id="rId640"/>
    <p:sldId id="894" r:id="rId641"/>
    <p:sldId id="895" r:id="rId642"/>
    <p:sldId id="896" r:id="rId643"/>
    <p:sldId id="897" r:id="rId644"/>
    <p:sldId id="898" r:id="rId645"/>
    <p:sldId id="899" r:id="rId646"/>
    <p:sldId id="900" r:id="rId647"/>
    <p:sldId id="901" r:id="rId648"/>
    <p:sldId id="902" r:id="rId649"/>
    <p:sldId id="903" r:id="rId650"/>
    <p:sldId id="904" r:id="rId651"/>
    <p:sldId id="905" r:id="rId652"/>
    <p:sldId id="906" r:id="rId653"/>
    <p:sldId id="907" r:id="rId654"/>
    <p:sldId id="908" r:id="rId655"/>
    <p:sldId id="909" r:id="rId656"/>
    <p:sldId id="910" r:id="rId657"/>
    <p:sldId id="911" r:id="rId658"/>
    <p:sldId id="912" r:id="rId659"/>
    <p:sldId id="913" r:id="rId660"/>
    <p:sldId id="914" r:id="rId661"/>
    <p:sldId id="915" r:id="rId662"/>
    <p:sldId id="916" r:id="rId663"/>
    <p:sldId id="917" r:id="rId664"/>
    <p:sldId id="918" r:id="rId665"/>
    <p:sldId id="919" r:id="rId666"/>
    <p:sldId id="920" r:id="rId667"/>
    <p:sldId id="921" r:id="rId668"/>
    <p:sldId id="922" r:id="rId669"/>
    <p:sldId id="923" r:id="rId670"/>
    <p:sldId id="924" r:id="rId671"/>
    <p:sldId id="925" r:id="rId672"/>
    <p:sldId id="926" r:id="rId673"/>
    <p:sldId id="927" r:id="rId674"/>
    <p:sldId id="928" r:id="rId675"/>
    <p:sldId id="929" r:id="rId676"/>
    <p:sldId id="930" r:id="rId677"/>
    <p:sldId id="931" r:id="rId678"/>
    <p:sldId id="932" r:id="rId679"/>
    <p:sldId id="933" r:id="rId680"/>
    <p:sldId id="934" r:id="rId681"/>
    <p:sldId id="935" r:id="rId682"/>
    <p:sldId id="936" r:id="rId683"/>
    <p:sldId id="937" r:id="rId684"/>
    <p:sldId id="938" r:id="rId685"/>
    <p:sldId id="939" r:id="rId686"/>
    <p:sldId id="940" r:id="rId687"/>
    <p:sldId id="941" r:id="rId688"/>
    <p:sldId id="942" r:id="rId689"/>
    <p:sldId id="943" r:id="rId690"/>
    <p:sldId id="944" r:id="rId691"/>
    <p:sldId id="945" r:id="rId692"/>
    <p:sldId id="946" r:id="rId693"/>
    <p:sldId id="947" r:id="rId694"/>
    <p:sldId id="948" r:id="rId695"/>
    <p:sldId id="949" r:id="rId696"/>
    <p:sldId id="950" r:id="rId697"/>
    <p:sldId id="951" r:id="rId698"/>
    <p:sldId id="952" r:id="rId699"/>
    <p:sldId id="953" r:id="rId700"/>
    <p:sldId id="954" r:id="rId701"/>
    <p:sldId id="955" r:id="rId702"/>
    <p:sldId id="956" r:id="rId703"/>
    <p:sldId id="957" r:id="rId704"/>
    <p:sldId id="958" r:id="rId705"/>
    <p:sldId id="959" r:id="rId706"/>
    <p:sldId id="960" r:id="rId707"/>
    <p:sldId id="961" r:id="rId708"/>
    <p:sldId id="962" r:id="rId709"/>
    <p:sldId id="963" r:id="rId710"/>
    <p:sldId id="964" r:id="rId711"/>
    <p:sldId id="965" r:id="rId712"/>
    <p:sldId id="966" r:id="rId713"/>
    <p:sldId id="967" r:id="rId714"/>
    <p:sldId id="968" r:id="rId715"/>
    <p:sldId id="969" r:id="rId716"/>
    <p:sldId id="970" r:id="rId717"/>
    <p:sldId id="971" r:id="rId718"/>
    <p:sldId id="972" r:id="rId719"/>
    <p:sldId id="973" r:id="rId720"/>
    <p:sldId id="974" r:id="rId721"/>
    <p:sldId id="975" r:id="rId722"/>
    <p:sldId id="976" r:id="rId723"/>
    <p:sldId id="977" r:id="rId724"/>
    <p:sldId id="978" r:id="rId725"/>
    <p:sldId id="979" r:id="rId726"/>
    <p:sldId id="980" r:id="rId727"/>
    <p:sldId id="981" r:id="rId728"/>
    <p:sldId id="982" r:id="rId729"/>
    <p:sldId id="983" r:id="rId730"/>
    <p:sldId id="984" r:id="rId731"/>
    <p:sldId id="985" r:id="rId732"/>
    <p:sldId id="986" r:id="rId733"/>
    <p:sldId id="987" r:id="rId734"/>
    <p:sldId id="988" r:id="rId735"/>
    <p:sldId id="989" r:id="rId736"/>
    <p:sldId id="990" r:id="rId737"/>
    <p:sldId id="991" r:id="rId738"/>
    <p:sldId id="992" r:id="rId739"/>
    <p:sldId id="993" r:id="rId740"/>
    <p:sldId id="994" r:id="rId741"/>
    <p:sldId id="995" r:id="rId742"/>
    <p:sldId id="996" r:id="rId743"/>
    <p:sldId id="997" r:id="rId744"/>
    <p:sldId id="998" r:id="rId745"/>
    <p:sldId id="999" r:id="rId746"/>
    <p:sldId id="1000" r:id="rId747"/>
    <p:sldId id="1001" r:id="rId748"/>
    <p:sldId id="1002" r:id="rId749"/>
    <p:sldId id="1003" r:id="rId750"/>
    <p:sldId id="1004" r:id="rId751"/>
    <p:sldId id="1005" r:id="rId752"/>
    <p:sldId id="1006" r:id="rId753"/>
    <p:sldId id="1007" r:id="rId754"/>
    <p:sldId id="1008" r:id="rId755"/>
    <p:sldId id="1009" r:id="rId756"/>
    <p:sldId id="1010" r:id="rId757"/>
    <p:sldId id="1011" r:id="rId758"/>
    <p:sldId id="1012" r:id="rId759"/>
    <p:sldId id="1013" r:id="rId760"/>
    <p:sldId id="1014" r:id="rId761"/>
    <p:sldId id="1015" r:id="rId762"/>
    <p:sldId id="1016" r:id="rId763"/>
    <p:sldId id="1017" r:id="rId764"/>
    <p:sldId id="1018" r:id="rId765"/>
    <p:sldId id="1019" r:id="rId766"/>
    <p:sldId id="1020" r:id="rId767"/>
    <p:sldId id="1021" r:id="rId768"/>
    <p:sldId id="1022" r:id="rId769"/>
    <p:sldId id="1023" r:id="rId770"/>
    <p:sldId id="1024" r:id="rId771"/>
    <p:sldId id="1025" r:id="rId772"/>
    <p:sldId id="1026" r:id="rId773"/>
    <p:sldId id="1027" r:id="rId774"/>
    <p:sldId id="1028" r:id="rId775"/>
    <p:sldId id="1029" r:id="rId776"/>
    <p:sldId id="1030" r:id="rId777"/>
    <p:sldId id="1031" r:id="rId778"/>
    <p:sldId id="1032" r:id="rId779"/>
    <p:sldId id="1033" r:id="rId780"/>
    <p:sldId id="1034" r:id="rId781"/>
    <p:sldId id="1035" r:id="rId782"/>
    <p:sldId id="1036" r:id="rId783"/>
    <p:sldId id="1037" r:id="rId784"/>
    <p:sldId id="1038" r:id="rId785"/>
    <p:sldId id="1039" r:id="rId786"/>
    <p:sldId id="1040" r:id="rId787"/>
    <p:sldId id="1041" r:id="rId788"/>
    <p:sldId id="1042" r:id="rId789"/>
    <p:sldId id="1043" r:id="rId790"/>
    <p:sldId id="1044" r:id="rId791"/>
    <p:sldId id="1045" r:id="rId792"/>
    <p:sldId id="1046" r:id="rId793"/>
    <p:sldId id="1047" r:id="rId794"/>
    <p:sldId id="1048" r:id="rId795"/>
    <p:sldId id="1049" r:id="rId796"/>
    <p:sldId id="1050" r:id="rId797"/>
    <p:sldId id="1051" r:id="rId798"/>
    <p:sldId id="1052" r:id="rId799"/>
    <p:sldId id="1053" r:id="rId800"/>
    <p:sldId id="1054" r:id="rId801"/>
    <p:sldId id="1055" r:id="rId802"/>
    <p:sldId id="1056" r:id="rId803"/>
    <p:sldId id="1057" r:id="rId804"/>
    <p:sldId id="1058" r:id="rId805"/>
    <p:sldId id="1059" r:id="rId806"/>
    <p:sldId id="1060" r:id="rId807"/>
    <p:sldId id="1061" r:id="rId808"/>
    <p:sldId id="1062" r:id="rId809"/>
    <p:sldId id="1063" r:id="rId810"/>
    <p:sldId id="1064" r:id="rId811"/>
    <p:sldId id="1065" r:id="rId812"/>
    <p:sldId id="1066" r:id="rId813"/>
    <p:sldId id="1067" r:id="rId814"/>
    <p:sldId id="1068" r:id="rId815"/>
    <p:sldId id="1069" r:id="rId816"/>
    <p:sldId id="1070" r:id="rId817"/>
    <p:sldId id="1071" r:id="rId818"/>
    <p:sldId id="1072" r:id="rId819"/>
    <p:sldId id="1073" r:id="rId820"/>
    <p:sldId id="1074" r:id="rId821"/>
    <p:sldId id="1075" r:id="rId822"/>
    <p:sldId id="1076" r:id="rId823"/>
    <p:sldId id="1077" r:id="rId824"/>
    <p:sldId id="1078" r:id="rId825"/>
    <p:sldId id="1079" r:id="rId826"/>
    <p:sldId id="1080" r:id="rId827"/>
    <p:sldId id="1081" r:id="rId828"/>
    <p:sldId id="1082" r:id="rId829"/>
    <p:sldId id="1083" r:id="rId830"/>
    <p:sldId id="1084" r:id="rId831"/>
    <p:sldId id="1085" r:id="rId832"/>
    <p:sldId id="1086" r:id="rId833"/>
    <p:sldId id="1087" r:id="rId834"/>
    <p:sldId id="1088" r:id="rId835"/>
    <p:sldId id="1089" r:id="rId836"/>
    <p:sldId id="1090" r:id="rId837"/>
    <p:sldId id="1091" r:id="rId838"/>
    <p:sldId id="1092" r:id="rId839"/>
    <p:sldId id="1093" r:id="rId840"/>
    <p:sldId id="1094" r:id="rId841"/>
    <p:sldId id="1095" r:id="rId842"/>
    <p:sldId id="1096" r:id="rId843"/>
    <p:sldId id="1097" r:id="rId844"/>
    <p:sldId id="1098" r:id="rId845"/>
    <p:sldId id="1099" r:id="rId846"/>
    <p:sldId id="1100" r:id="rId847"/>
    <p:sldId id="1101" r:id="rId848"/>
    <p:sldId id="1102" r:id="rId849"/>
    <p:sldId id="1103" r:id="rId850"/>
    <p:sldId id="1104" r:id="rId851"/>
    <p:sldId id="1105" r:id="rId852"/>
    <p:sldId id="1106" r:id="rId853"/>
    <p:sldId id="1107" r:id="rId854"/>
    <p:sldId id="1108" r:id="rId855"/>
    <p:sldId id="1109" r:id="rId856"/>
    <p:sldId id="1110" r:id="rId857"/>
    <p:sldId id="1111" r:id="rId858"/>
    <p:sldId id="1112" r:id="rId859"/>
    <p:sldId id="1113" r:id="rId860"/>
    <p:sldId id="1114" r:id="rId861"/>
    <p:sldId id="1115" r:id="rId862"/>
    <p:sldId id="1116" r:id="rId863"/>
    <p:sldId id="1117" r:id="rId864"/>
    <p:sldId id="1118" r:id="rId865"/>
    <p:sldId id="1119" r:id="rId866"/>
    <p:sldId id="1120" r:id="rId867"/>
    <p:sldId id="1121" r:id="rId868"/>
    <p:sldId id="1122" r:id="rId869"/>
    <p:sldId id="1123" r:id="rId870"/>
    <p:sldId id="1124" r:id="rId871"/>
    <p:sldId id="1125" r:id="rId872"/>
    <p:sldId id="1126" r:id="rId873"/>
    <p:sldId id="1127" r:id="rId874"/>
    <p:sldId id="1128" r:id="rId875"/>
    <p:sldId id="1129" r:id="rId876"/>
    <p:sldId id="1130" r:id="rId877"/>
    <p:sldId id="1131" r:id="rId878"/>
    <p:sldId id="1132" r:id="rId879"/>
    <p:sldId id="1133" r:id="rId880"/>
    <p:sldId id="1134" r:id="rId881"/>
    <p:sldId id="1135" r:id="rId882"/>
    <p:sldId id="1136" r:id="rId883"/>
    <p:sldId id="1137" r:id="rId884"/>
    <p:sldId id="1138" r:id="rId885"/>
    <p:sldId id="1139" r:id="rId886"/>
    <p:sldId id="1140" r:id="rId887"/>
    <p:sldId id="1141" r:id="rId888"/>
    <p:sldId id="1142" r:id="rId889"/>
    <p:sldId id="1143" r:id="rId890"/>
    <p:sldId id="1144" r:id="rId891"/>
    <p:sldId id="1145" r:id="rId892"/>
    <p:sldId id="1146" r:id="rId893"/>
    <p:sldId id="1147" r:id="rId894"/>
    <p:sldId id="1148" r:id="rId895"/>
    <p:sldId id="1149" r:id="rId896"/>
    <p:sldId id="1150" r:id="rId897"/>
    <p:sldId id="1151" r:id="rId898"/>
    <p:sldId id="1152" r:id="rId899"/>
    <p:sldId id="1153" r:id="rId900"/>
    <p:sldId id="1154" r:id="rId901"/>
    <p:sldId id="1155" r:id="rId902"/>
    <p:sldId id="1156" r:id="rId903"/>
    <p:sldId id="1157" r:id="rId904"/>
    <p:sldId id="1158" r:id="rId905"/>
    <p:sldId id="1159" r:id="rId906"/>
    <p:sldId id="1160" r:id="rId907"/>
    <p:sldId id="1161" r:id="rId908"/>
    <p:sldId id="1162" r:id="rId909"/>
    <p:sldId id="1163" r:id="rId910"/>
    <p:sldId id="1164" r:id="rId911"/>
    <p:sldId id="1165" r:id="rId912"/>
    <p:sldId id="1166" r:id="rId913"/>
    <p:sldId id="1167" r:id="rId914"/>
    <p:sldId id="1168" r:id="rId915"/>
    <p:sldId id="1169" r:id="rId916"/>
    <p:sldId id="1170" r:id="rId917"/>
    <p:sldId id="1171" r:id="rId918"/>
    <p:sldId id="1172" r:id="rId919"/>
    <p:sldId id="1173" r:id="rId920"/>
    <p:sldId id="1174" r:id="rId921"/>
    <p:sldId id="1175" r:id="rId922"/>
    <p:sldId id="1176" r:id="rId923"/>
    <p:sldId id="1177" r:id="rId924"/>
    <p:sldId id="1178" r:id="rId925"/>
    <p:sldId id="1179" r:id="rId926"/>
    <p:sldId id="1180" r:id="rId927"/>
    <p:sldId id="1181" r:id="rId928"/>
    <p:sldId id="1182" r:id="rId929"/>
    <p:sldId id="1183" r:id="rId930"/>
    <p:sldId id="1184" r:id="rId931"/>
    <p:sldId id="1185" r:id="rId932"/>
    <p:sldId id="1186" r:id="rId933"/>
    <p:sldId id="1187" r:id="rId934"/>
    <p:sldId id="1188" r:id="rId935"/>
    <p:sldId id="1189" r:id="rId936"/>
    <p:sldId id="1190" r:id="rId937"/>
    <p:sldId id="1191" r:id="rId938"/>
    <p:sldId id="1192" r:id="rId939"/>
    <p:sldId id="1193" r:id="rId940"/>
    <p:sldId id="1194" r:id="rId941"/>
    <p:sldId id="1195" r:id="rId942"/>
    <p:sldId id="1196" r:id="rId943"/>
    <p:sldId id="1197" r:id="rId944"/>
    <p:sldId id="1198" r:id="rId945"/>
    <p:sldId id="1199" r:id="rId946"/>
    <p:sldId id="1200" r:id="rId947"/>
    <p:sldId id="1201" r:id="rId948"/>
    <p:sldId id="1202" r:id="rId949"/>
    <p:sldId id="1203" r:id="rId950"/>
    <p:sldId id="1204" r:id="rId951"/>
    <p:sldId id="1205" r:id="rId952"/>
    <p:sldId id="1206" r:id="rId953"/>
    <p:sldId id="1207" r:id="rId954"/>
    <p:sldId id="1208" r:id="rId955"/>
    <p:sldId id="1209" r:id="rId956"/>
    <p:sldId id="1210" r:id="rId957"/>
    <p:sldId id="1211" r:id="rId958"/>
    <p:sldId id="1212" r:id="rId959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slide" Target="slides/slide29.xml"/>
  <Relationship Id="rId32" Type="http://schemas.openxmlformats.org/officeDocument/2006/relationships/slide" Target="slides/slide30.xml"/>
  <Relationship Id="rId33" Type="http://schemas.openxmlformats.org/officeDocument/2006/relationships/slide" Target="slides/slide31.xml"/>
  <Relationship Id="rId34" Type="http://schemas.openxmlformats.org/officeDocument/2006/relationships/slide" Target="slides/slide32.xml"/>
  <Relationship Id="rId35" Type="http://schemas.openxmlformats.org/officeDocument/2006/relationships/slide" Target="slides/slide33.xml"/>
  <Relationship Id="rId36" Type="http://schemas.openxmlformats.org/officeDocument/2006/relationships/slide" Target="slides/slide34.xml"/>
  <Relationship Id="rId37" Type="http://schemas.openxmlformats.org/officeDocument/2006/relationships/slide" Target="slides/slide35.xml"/>
  <Relationship Id="rId38" Type="http://schemas.openxmlformats.org/officeDocument/2006/relationships/slide" Target="slides/slide36.xml"/>
  <Relationship Id="rId39" Type="http://schemas.openxmlformats.org/officeDocument/2006/relationships/slide" Target="slides/slide37.xml"/>
  <Relationship Id="rId40" Type="http://schemas.openxmlformats.org/officeDocument/2006/relationships/slide" Target="slides/slide38.xml"/>
  <Relationship Id="rId41" Type="http://schemas.openxmlformats.org/officeDocument/2006/relationships/slide" Target="slides/slide39.xml"/>
  <Relationship Id="rId42" Type="http://schemas.openxmlformats.org/officeDocument/2006/relationships/slide" Target="slides/slide40.xml"/>
  <Relationship Id="rId43" Type="http://schemas.openxmlformats.org/officeDocument/2006/relationships/slide" Target="slides/slide41.xml"/>
  <Relationship Id="rId44" Type="http://schemas.openxmlformats.org/officeDocument/2006/relationships/slide" Target="slides/slide42.xml"/>
  <Relationship Id="rId45" Type="http://schemas.openxmlformats.org/officeDocument/2006/relationships/slide" Target="slides/slide43.xml"/>
  <Relationship Id="rId46" Type="http://schemas.openxmlformats.org/officeDocument/2006/relationships/slide" Target="slides/slide44.xml"/>
  <Relationship Id="rId47" Type="http://schemas.openxmlformats.org/officeDocument/2006/relationships/slide" Target="slides/slide45.xml"/>
  <Relationship Id="rId48" Type="http://schemas.openxmlformats.org/officeDocument/2006/relationships/slide" Target="slides/slide46.xml"/>
  <Relationship Id="rId49" Type="http://schemas.openxmlformats.org/officeDocument/2006/relationships/slide" Target="slides/slide47.xml"/>
  <Relationship Id="rId50" Type="http://schemas.openxmlformats.org/officeDocument/2006/relationships/slide" Target="slides/slide48.xml"/>
  <Relationship Id="rId51" Type="http://schemas.openxmlformats.org/officeDocument/2006/relationships/slide" Target="slides/slide49.xml"/>
  <Relationship Id="rId52" Type="http://schemas.openxmlformats.org/officeDocument/2006/relationships/slide" Target="slides/slide50.xml"/>
  <Relationship Id="rId53" Type="http://schemas.openxmlformats.org/officeDocument/2006/relationships/slide" Target="slides/slide51.xml"/>
  <Relationship Id="rId54" Type="http://schemas.openxmlformats.org/officeDocument/2006/relationships/slide" Target="slides/slide52.xml"/>
  <Relationship Id="rId55" Type="http://schemas.openxmlformats.org/officeDocument/2006/relationships/slide" Target="slides/slide53.xml"/>
  <Relationship Id="rId56" Type="http://schemas.openxmlformats.org/officeDocument/2006/relationships/slide" Target="slides/slide54.xml"/>
  <Relationship Id="rId57" Type="http://schemas.openxmlformats.org/officeDocument/2006/relationships/slide" Target="slides/slide55.xml"/>
  <Relationship Id="rId58" Type="http://schemas.openxmlformats.org/officeDocument/2006/relationships/slide" Target="slides/slide56.xml"/>
  <Relationship Id="rId59" Type="http://schemas.openxmlformats.org/officeDocument/2006/relationships/slide" Target="slides/slide57.xml"/>
  <Relationship Id="rId60" Type="http://schemas.openxmlformats.org/officeDocument/2006/relationships/slide" Target="slides/slide58.xml"/>
  <Relationship Id="rId61" Type="http://schemas.openxmlformats.org/officeDocument/2006/relationships/slide" Target="slides/slide59.xml"/>
  <Relationship Id="rId62" Type="http://schemas.openxmlformats.org/officeDocument/2006/relationships/slide" Target="slides/slide60.xml"/>
  <Relationship Id="rId63" Type="http://schemas.openxmlformats.org/officeDocument/2006/relationships/slide" Target="slides/slide61.xml"/>
  <Relationship Id="rId64" Type="http://schemas.openxmlformats.org/officeDocument/2006/relationships/slide" Target="slides/slide62.xml"/>
  <Relationship Id="rId65" Type="http://schemas.openxmlformats.org/officeDocument/2006/relationships/slide" Target="slides/slide63.xml"/>
  <Relationship Id="rId66" Type="http://schemas.openxmlformats.org/officeDocument/2006/relationships/slide" Target="slides/slide64.xml"/>
  <Relationship Id="rId67" Type="http://schemas.openxmlformats.org/officeDocument/2006/relationships/slide" Target="slides/slide65.xml"/>
  <Relationship Id="rId68" Type="http://schemas.openxmlformats.org/officeDocument/2006/relationships/slide" Target="slides/slide66.xml"/>
  <Relationship Id="rId69" Type="http://schemas.openxmlformats.org/officeDocument/2006/relationships/slide" Target="slides/slide67.xml"/>
  <Relationship Id="rId70" Type="http://schemas.openxmlformats.org/officeDocument/2006/relationships/slide" Target="slides/slide68.xml"/>
  <Relationship Id="rId71" Type="http://schemas.openxmlformats.org/officeDocument/2006/relationships/slide" Target="slides/slide69.xml"/>
  <Relationship Id="rId72" Type="http://schemas.openxmlformats.org/officeDocument/2006/relationships/slide" Target="slides/slide70.xml"/>
  <Relationship Id="rId73" Type="http://schemas.openxmlformats.org/officeDocument/2006/relationships/slide" Target="slides/slide71.xml"/>
  <Relationship Id="rId74" Type="http://schemas.openxmlformats.org/officeDocument/2006/relationships/slide" Target="slides/slide72.xml"/>
  <Relationship Id="rId75" Type="http://schemas.openxmlformats.org/officeDocument/2006/relationships/slide" Target="slides/slide73.xml"/>
  <Relationship Id="rId76" Type="http://schemas.openxmlformats.org/officeDocument/2006/relationships/slide" Target="slides/slide74.xml"/>
  <Relationship Id="rId77" Type="http://schemas.openxmlformats.org/officeDocument/2006/relationships/slide" Target="slides/slide75.xml"/>
  <Relationship Id="rId78" Type="http://schemas.openxmlformats.org/officeDocument/2006/relationships/slide" Target="slides/slide76.xml"/>
  <Relationship Id="rId79" Type="http://schemas.openxmlformats.org/officeDocument/2006/relationships/slide" Target="slides/slide77.xml"/>
  <Relationship Id="rId80" Type="http://schemas.openxmlformats.org/officeDocument/2006/relationships/slide" Target="slides/slide78.xml"/>
  <Relationship Id="rId81" Type="http://schemas.openxmlformats.org/officeDocument/2006/relationships/slide" Target="slides/slide79.xml"/>
  <Relationship Id="rId82" Type="http://schemas.openxmlformats.org/officeDocument/2006/relationships/slide" Target="slides/slide80.xml"/>
  <Relationship Id="rId83" Type="http://schemas.openxmlformats.org/officeDocument/2006/relationships/slide" Target="slides/slide81.xml"/>
  <Relationship Id="rId84" Type="http://schemas.openxmlformats.org/officeDocument/2006/relationships/slide" Target="slides/slide82.xml"/>
  <Relationship Id="rId85" Type="http://schemas.openxmlformats.org/officeDocument/2006/relationships/slide" Target="slides/slide83.xml"/>
  <Relationship Id="rId86" Type="http://schemas.openxmlformats.org/officeDocument/2006/relationships/slide" Target="slides/slide84.xml"/>
  <Relationship Id="rId87" Type="http://schemas.openxmlformats.org/officeDocument/2006/relationships/slide" Target="slides/slide85.xml"/>
  <Relationship Id="rId88" Type="http://schemas.openxmlformats.org/officeDocument/2006/relationships/slide" Target="slides/slide86.xml"/>
  <Relationship Id="rId89" Type="http://schemas.openxmlformats.org/officeDocument/2006/relationships/slide" Target="slides/slide87.xml"/>
  <Relationship Id="rId90" Type="http://schemas.openxmlformats.org/officeDocument/2006/relationships/slide" Target="slides/slide88.xml"/>
  <Relationship Id="rId91" Type="http://schemas.openxmlformats.org/officeDocument/2006/relationships/slide" Target="slides/slide89.xml"/>
  <Relationship Id="rId92" Type="http://schemas.openxmlformats.org/officeDocument/2006/relationships/slide" Target="slides/slide90.xml"/>
  <Relationship Id="rId93" Type="http://schemas.openxmlformats.org/officeDocument/2006/relationships/slide" Target="slides/slide91.xml"/>
  <Relationship Id="rId94" Type="http://schemas.openxmlformats.org/officeDocument/2006/relationships/slide" Target="slides/slide92.xml"/>
  <Relationship Id="rId95" Type="http://schemas.openxmlformats.org/officeDocument/2006/relationships/slide" Target="slides/slide93.xml"/>
  <Relationship Id="rId96" Type="http://schemas.openxmlformats.org/officeDocument/2006/relationships/slide" Target="slides/slide94.xml"/>
  <Relationship Id="rId97" Type="http://schemas.openxmlformats.org/officeDocument/2006/relationships/slide" Target="slides/slide95.xml"/>
  <Relationship Id="rId98" Type="http://schemas.openxmlformats.org/officeDocument/2006/relationships/slide" Target="slides/slide96.xml"/>
  <Relationship Id="rId99" Type="http://schemas.openxmlformats.org/officeDocument/2006/relationships/slide" Target="slides/slide97.xml"/>
  <Relationship Id="rId100" Type="http://schemas.openxmlformats.org/officeDocument/2006/relationships/slide" Target="slides/slide98.xml"/>
  <Relationship Id="rId101" Type="http://schemas.openxmlformats.org/officeDocument/2006/relationships/slide" Target="slides/slide99.xml"/>
  <Relationship Id="rId102" Type="http://schemas.openxmlformats.org/officeDocument/2006/relationships/slide" Target="slides/slide100.xml"/>
  <Relationship Id="rId103" Type="http://schemas.openxmlformats.org/officeDocument/2006/relationships/slide" Target="slides/slide101.xml"/>
  <Relationship Id="rId104" Type="http://schemas.openxmlformats.org/officeDocument/2006/relationships/slide" Target="slides/slide102.xml"/>
  <Relationship Id="rId105" Type="http://schemas.openxmlformats.org/officeDocument/2006/relationships/slide" Target="slides/slide103.xml"/>
  <Relationship Id="rId106" Type="http://schemas.openxmlformats.org/officeDocument/2006/relationships/slide" Target="slides/slide104.xml"/>
  <Relationship Id="rId107" Type="http://schemas.openxmlformats.org/officeDocument/2006/relationships/slide" Target="slides/slide105.xml"/>
  <Relationship Id="rId108" Type="http://schemas.openxmlformats.org/officeDocument/2006/relationships/slide" Target="slides/slide106.xml"/>
  <Relationship Id="rId109" Type="http://schemas.openxmlformats.org/officeDocument/2006/relationships/slide" Target="slides/slide107.xml"/>
  <Relationship Id="rId110" Type="http://schemas.openxmlformats.org/officeDocument/2006/relationships/slide" Target="slides/slide108.xml"/>
  <Relationship Id="rId111" Type="http://schemas.openxmlformats.org/officeDocument/2006/relationships/slide" Target="slides/slide109.xml"/>
  <Relationship Id="rId112" Type="http://schemas.openxmlformats.org/officeDocument/2006/relationships/slide" Target="slides/slide110.xml"/>
  <Relationship Id="rId113" Type="http://schemas.openxmlformats.org/officeDocument/2006/relationships/slide" Target="slides/slide111.xml"/>
  <Relationship Id="rId114" Type="http://schemas.openxmlformats.org/officeDocument/2006/relationships/slide" Target="slides/slide112.xml"/>
  <Relationship Id="rId115" Type="http://schemas.openxmlformats.org/officeDocument/2006/relationships/slide" Target="slides/slide113.xml"/>
  <Relationship Id="rId116" Type="http://schemas.openxmlformats.org/officeDocument/2006/relationships/slide" Target="slides/slide114.xml"/>
  <Relationship Id="rId117" Type="http://schemas.openxmlformats.org/officeDocument/2006/relationships/slide" Target="slides/slide115.xml"/>
  <Relationship Id="rId118" Type="http://schemas.openxmlformats.org/officeDocument/2006/relationships/slide" Target="slides/slide116.xml"/>
  <Relationship Id="rId119" Type="http://schemas.openxmlformats.org/officeDocument/2006/relationships/slide" Target="slides/slide117.xml"/>
  <Relationship Id="rId120" Type="http://schemas.openxmlformats.org/officeDocument/2006/relationships/slide" Target="slides/slide118.xml"/>
  <Relationship Id="rId121" Type="http://schemas.openxmlformats.org/officeDocument/2006/relationships/slide" Target="slides/slide119.xml"/>
  <Relationship Id="rId122" Type="http://schemas.openxmlformats.org/officeDocument/2006/relationships/slide" Target="slides/slide120.xml"/>
  <Relationship Id="rId123" Type="http://schemas.openxmlformats.org/officeDocument/2006/relationships/slide" Target="slides/slide121.xml"/>
  <Relationship Id="rId124" Type="http://schemas.openxmlformats.org/officeDocument/2006/relationships/slide" Target="slides/slide122.xml"/>
  <Relationship Id="rId125" Type="http://schemas.openxmlformats.org/officeDocument/2006/relationships/slide" Target="slides/slide123.xml"/>
  <Relationship Id="rId126" Type="http://schemas.openxmlformats.org/officeDocument/2006/relationships/slide" Target="slides/slide124.xml"/>
  <Relationship Id="rId127" Type="http://schemas.openxmlformats.org/officeDocument/2006/relationships/slide" Target="slides/slide125.xml"/>
  <Relationship Id="rId128" Type="http://schemas.openxmlformats.org/officeDocument/2006/relationships/slide" Target="slides/slide126.xml"/>
  <Relationship Id="rId129" Type="http://schemas.openxmlformats.org/officeDocument/2006/relationships/slide" Target="slides/slide127.xml"/>
  <Relationship Id="rId130" Type="http://schemas.openxmlformats.org/officeDocument/2006/relationships/slide" Target="slides/slide128.xml"/>
  <Relationship Id="rId131" Type="http://schemas.openxmlformats.org/officeDocument/2006/relationships/slide" Target="slides/slide129.xml"/>
  <Relationship Id="rId132" Type="http://schemas.openxmlformats.org/officeDocument/2006/relationships/slide" Target="slides/slide130.xml"/>
  <Relationship Id="rId133" Type="http://schemas.openxmlformats.org/officeDocument/2006/relationships/slide" Target="slides/slide131.xml"/>
  <Relationship Id="rId134" Type="http://schemas.openxmlformats.org/officeDocument/2006/relationships/slide" Target="slides/slide132.xml"/>
  <Relationship Id="rId135" Type="http://schemas.openxmlformats.org/officeDocument/2006/relationships/slide" Target="slides/slide133.xml"/>
  <Relationship Id="rId136" Type="http://schemas.openxmlformats.org/officeDocument/2006/relationships/slide" Target="slides/slide134.xml"/>
  <Relationship Id="rId137" Type="http://schemas.openxmlformats.org/officeDocument/2006/relationships/slide" Target="slides/slide135.xml"/>
  <Relationship Id="rId138" Type="http://schemas.openxmlformats.org/officeDocument/2006/relationships/slide" Target="slides/slide136.xml"/>
  <Relationship Id="rId139" Type="http://schemas.openxmlformats.org/officeDocument/2006/relationships/slide" Target="slides/slide137.xml"/>
  <Relationship Id="rId140" Type="http://schemas.openxmlformats.org/officeDocument/2006/relationships/slide" Target="slides/slide138.xml"/>
  <Relationship Id="rId141" Type="http://schemas.openxmlformats.org/officeDocument/2006/relationships/slide" Target="slides/slide139.xml"/>
  <Relationship Id="rId142" Type="http://schemas.openxmlformats.org/officeDocument/2006/relationships/slide" Target="slides/slide140.xml"/>
  <Relationship Id="rId143" Type="http://schemas.openxmlformats.org/officeDocument/2006/relationships/slide" Target="slides/slide141.xml"/>
  <Relationship Id="rId144" Type="http://schemas.openxmlformats.org/officeDocument/2006/relationships/slide" Target="slides/slide142.xml"/>
  <Relationship Id="rId145" Type="http://schemas.openxmlformats.org/officeDocument/2006/relationships/slide" Target="slides/slide143.xml"/>
  <Relationship Id="rId146" Type="http://schemas.openxmlformats.org/officeDocument/2006/relationships/slide" Target="slides/slide144.xml"/>
  <Relationship Id="rId147" Type="http://schemas.openxmlformats.org/officeDocument/2006/relationships/slide" Target="slides/slide145.xml"/>
  <Relationship Id="rId148" Type="http://schemas.openxmlformats.org/officeDocument/2006/relationships/slide" Target="slides/slide146.xml"/>
  <Relationship Id="rId149" Type="http://schemas.openxmlformats.org/officeDocument/2006/relationships/slide" Target="slides/slide147.xml"/>
  <Relationship Id="rId150" Type="http://schemas.openxmlformats.org/officeDocument/2006/relationships/slide" Target="slides/slide148.xml"/>
  <Relationship Id="rId151" Type="http://schemas.openxmlformats.org/officeDocument/2006/relationships/slide" Target="slides/slide149.xml"/>
  <Relationship Id="rId152" Type="http://schemas.openxmlformats.org/officeDocument/2006/relationships/slide" Target="slides/slide150.xml"/>
  <Relationship Id="rId153" Type="http://schemas.openxmlformats.org/officeDocument/2006/relationships/slide" Target="slides/slide151.xml"/>
  <Relationship Id="rId154" Type="http://schemas.openxmlformats.org/officeDocument/2006/relationships/slide" Target="slides/slide152.xml"/>
  <Relationship Id="rId155" Type="http://schemas.openxmlformats.org/officeDocument/2006/relationships/slide" Target="slides/slide153.xml"/>
  <Relationship Id="rId156" Type="http://schemas.openxmlformats.org/officeDocument/2006/relationships/slide" Target="slides/slide154.xml"/>
  <Relationship Id="rId157" Type="http://schemas.openxmlformats.org/officeDocument/2006/relationships/slide" Target="slides/slide155.xml"/>
  <Relationship Id="rId158" Type="http://schemas.openxmlformats.org/officeDocument/2006/relationships/slide" Target="slides/slide156.xml"/>
  <Relationship Id="rId159" Type="http://schemas.openxmlformats.org/officeDocument/2006/relationships/slide" Target="slides/slide157.xml"/>
  <Relationship Id="rId160" Type="http://schemas.openxmlformats.org/officeDocument/2006/relationships/slide" Target="slides/slide158.xml"/>
  <Relationship Id="rId161" Type="http://schemas.openxmlformats.org/officeDocument/2006/relationships/slide" Target="slides/slide159.xml"/>
  <Relationship Id="rId162" Type="http://schemas.openxmlformats.org/officeDocument/2006/relationships/slide" Target="slides/slide160.xml"/>
  <Relationship Id="rId163" Type="http://schemas.openxmlformats.org/officeDocument/2006/relationships/slide" Target="slides/slide161.xml"/>
  <Relationship Id="rId164" Type="http://schemas.openxmlformats.org/officeDocument/2006/relationships/slide" Target="slides/slide162.xml"/>
  <Relationship Id="rId165" Type="http://schemas.openxmlformats.org/officeDocument/2006/relationships/slide" Target="slides/slide163.xml"/>
  <Relationship Id="rId166" Type="http://schemas.openxmlformats.org/officeDocument/2006/relationships/slide" Target="slides/slide164.xml"/>
  <Relationship Id="rId167" Type="http://schemas.openxmlformats.org/officeDocument/2006/relationships/slide" Target="slides/slide165.xml"/>
  <Relationship Id="rId168" Type="http://schemas.openxmlformats.org/officeDocument/2006/relationships/slide" Target="slides/slide166.xml"/>
  <Relationship Id="rId169" Type="http://schemas.openxmlformats.org/officeDocument/2006/relationships/slide" Target="slides/slide167.xml"/>
  <Relationship Id="rId170" Type="http://schemas.openxmlformats.org/officeDocument/2006/relationships/slide" Target="slides/slide168.xml"/>
  <Relationship Id="rId171" Type="http://schemas.openxmlformats.org/officeDocument/2006/relationships/slide" Target="slides/slide169.xml"/>
  <Relationship Id="rId172" Type="http://schemas.openxmlformats.org/officeDocument/2006/relationships/slide" Target="slides/slide170.xml"/>
  <Relationship Id="rId173" Type="http://schemas.openxmlformats.org/officeDocument/2006/relationships/slide" Target="slides/slide171.xml"/>
  <Relationship Id="rId174" Type="http://schemas.openxmlformats.org/officeDocument/2006/relationships/slide" Target="slides/slide172.xml"/>
  <Relationship Id="rId175" Type="http://schemas.openxmlformats.org/officeDocument/2006/relationships/slide" Target="slides/slide173.xml"/>
  <Relationship Id="rId176" Type="http://schemas.openxmlformats.org/officeDocument/2006/relationships/slide" Target="slides/slide174.xml"/>
  <Relationship Id="rId177" Type="http://schemas.openxmlformats.org/officeDocument/2006/relationships/slide" Target="slides/slide175.xml"/>
  <Relationship Id="rId178" Type="http://schemas.openxmlformats.org/officeDocument/2006/relationships/slide" Target="slides/slide176.xml"/>
  <Relationship Id="rId179" Type="http://schemas.openxmlformats.org/officeDocument/2006/relationships/slide" Target="slides/slide177.xml"/>
  <Relationship Id="rId180" Type="http://schemas.openxmlformats.org/officeDocument/2006/relationships/slide" Target="slides/slide178.xml"/>
  <Relationship Id="rId181" Type="http://schemas.openxmlformats.org/officeDocument/2006/relationships/slide" Target="slides/slide179.xml"/>
  <Relationship Id="rId182" Type="http://schemas.openxmlformats.org/officeDocument/2006/relationships/slide" Target="slides/slide180.xml"/>
  <Relationship Id="rId183" Type="http://schemas.openxmlformats.org/officeDocument/2006/relationships/slide" Target="slides/slide181.xml"/>
  <Relationship Id="rId184" Type="http://schemas.openxmlformats.org/officeDocument/2006/relationships/slide" Target="slides/slide182.xml"/>
  <Relationship Id="rId185" Type="http://schemas.openxmlformats.org/officeDocument/2006/relationships/slide" Target="slides/slide183.xml"/>
  <Relationship Id="rId186" Type="http://schemas.openxmlformats.org/officeDocument/2006/relationships/slide" Target="slides/slide184.xml"/>
  <Relationship Id="rId187" Type="http://schemas.openxmlformats.org/officeDocument/2006/relationships/slide" Target="slides/slide185.xml"/>
  <Relationship Id="rId188" Type="http://schemas.openxmlformats.org/officeDocument/2006/relationships/slide" Target="slides/slide186.xml"/>
  <Relationship Id="rId189" Type="http://schemas.openxmlformats.org/officeDocument/2006/relationships/slide" Target="slides/slide187.xml"/>
  <Relationship Id="rId190" Type="http://schemas.openxmlformats.org/officeDocument/2006/relationships/slide" Target="slides/slide188.xml"/>
  <Relationship Id="rId191" Type="http://schemas.openxmlformats.org/officeDocument/2006/relationships/slide" Target="slides/slide189.xml"/>
  <Relationship Id="rId192" Type="http://schemas.openxmlformats.org/officeDocument/2006/relationships/slide" Target="slides/slide190.xml"/>
  <Relationship Id="rId193" Type="http://schemas.openxmlformats.org/officeDocument/2006/relationships/slide" Target="slides/slide191.xml"/>
  <Relationship Id="rId194" Type="http://schemas.openxmlformats.org/officeDocument/2006/relationships/slide" Target="slides/slide192.xml"/>
  <Relationship Id="rId195" Type="http://schemas.openxmlformats.org/officeDocument/2006/relationships/slide" Target="slides/slide193.xml"/>
  <Relationship Id="rId196" Type="http://schemas.openxmlformats.org/officeDocument/2006/relationships/slide" Target="slides/slide194.xml"/>
  <Relationship Id="rId197" Type="http://schemas.openxmlformats.org/officeDocument/2006/relationships/slide" Target="slides/slide195.xml"/>
  <Relationship Id="rId198" Type="http://schemas.openxmlformats.org/officeDocument/2006/relationships/slide" Target="slides/slide196.xml"/>
  <Relationship Id="rId199" Type="http://schemas.openxmlformats.org/officeDocument/2006/relationships/slide" Target="slides/slide197.xml"/>
  <Relationship Id="rId200" Type="http://schemas.openxmlformats.org/officeDocument/2006/relationships/slide" Target="slides/slide198.xml"/>
  <Relationship Id="rId201" Type="http://schemas.openxmlformats.org/officeDocument/2006/relationships/slide" Target="slides/slide199.xml"/>
  <Relationship Id="rId202" Type="http://schemas.openxmlformats.org/officeDocument/2006/relationships/slide" Target="slides/slide200.xml"/>
  <Relationship Id="rId203" Type="http://schemas.openxmlformats.org/officeDocument/2006/relationships/slide" Target="slides/slide201.xml"/>
  <Relationship Id="rId204" Type="http://schemas.openxmlformats.org/officeDocument/2006/relationships/slide" Target="slides/slide202.xml"/>
  <Relationship Id="rId205" Type="http://schemas.openxmlformats.org/officeDocument/2006/relationships/slide" Target="slides/slide203.xml"/>
  <Relationship Id="rId206" Type="http://schemas.openxmlformats.org/officeDocument/2006/relationships/slide" Target="slides/slide204.xml"/>
  <Relationship Id="rId207" Type="http://schemas.openxmlformats.org/officeDocument/2006/relationships/slide" Target="slides/slide205.xml"/>
  <Relationship Id="rId208" Type="http://schemas.openxmlformats.org/officeDocument/2006/relationships/slide" Target="slides/slide206.xml"/>
  <Relationship Id="rId209" Type="http://schemas.openxmlformats.org/officeDocument/2006/relationships/slide" Target="slides/slide207.xml"/>
  <Relationship Id="rId210" Type="http://schemas.openxmlformats.org/officeDocument/2006/relationships/slide" Target="slides/slide208.xml"/>
  <Relationship Id="rId211" Type="http://schemas.openxmlformats.org/officeDocument/2006/relationships/slide" Target="slides/slide209.xml"/>
  <Relationship Id="rId212" Type="http://schemas.openxmlformats.org/officeDocument/2006/relationships/slide" Target="slides/slide210.xml"/>
  <Relationship Id="rId213" Type="http://schemas.openxmlformats.org/officeDocument/2006/relationships/slide" Target="slides/slide211.xml"/>
  <Relationship Id="rId214" Type="http://schemas.openxmlformats.org/officeDocument/2006/relationships/slide" Target="slides/slide212.xml"/>
  <Relationship Id="rId215" Type="http://schemas.openxmlformats.org/officeDocument/2006/relationships/slide" Target="slides/slide213.xml"/>
  <Relationship Id="rId216" Type="http://schemas.openxmlformats.org/officeDocument/2006/relationships/slide" Target="slides/slide214.xml"/>
  <Relationship Id="rId217" Type="http://schemas.openxmlformats.org/officeDocument/2006/relationships/slide" Target="slides/slide215.xml"/>
  <Relationship Id="rId218" Type="http://schemas.openxmlformats.org/officeDocument/2006/relationships/slide" Target="slides/slide216.xml"/>
  <Relationship Id="rId219" Type="http://schemas.openxmlformats.org/officeDocument/2006/relationships/slide" Target="slides/slide217.xml"/>
  <Relationship Id="rId220" Type="http://schemas.openxmlformats.org/officeDocument/2006/relationships/slide" Target="slides/slide218.xml"/>
  <Relationship Id="rId221" Type="http://schemas.openxmlformats.org/officeDocument/2006/relationships/slide" Target="slides/slide219.xml"/>
  <Relationship Id="rId222" Type="http://schemas.openxmlformats.org/officeDocument/2006/relationships/slide" Target="slides/slide220.xml"/>
  <Relationship Id="rId223" Type="http://schemas.openxmlformats.org/officeDocument/2006/relationships/slide" Target="slides/slide221.xml"/>
  <Relationship Id="rId224" Type="http://schemas.openxmlformats.org/officeDocument/2006/relationships/slide" Target="slides/slide222.xml"/>
  <Relationship Id="rId225" Type="http://schemas.openxmlformats.org/officeDocument/2006/relationships/slide" Target="slides/slide223.xml"/>
  <Relationship Id="rId226" Type="http://schemas.openxmlformats.org/officeDocument/2006/relationships/slide" Target="slides/slide224.xml"/>
  <Relationship Id="rId227" Type="http://schemas.openxmlformats.org/officeDocument/2006/relationships/slide" Target="slides/slide225.xml"/>
  <Relationship Id="rId228" Type="http://schemas.openxmlformats.org/officeDocument/2006/relationships/slide" Target="slides/slide226.xml"/>
  <Relationship Id="rId229" Type="http://schemas.openxmlformats.org/officeDocument/2006/relationships/slide" Target="slides/slide227.xml"/>
  <Relationship Id="rId230" Type="http://schemas.openxmlformats.org/officeDocument/2006/relationships/slide" Target="slides/slide228.xml"/>
  <Relationship Id="rId231" Type="http://schemas.openxmlformats.org/officeDocument/2006/relationships/slide" Target="slides/slide229.xml"/>
  <Relationship Id="rId232" Type="http://schemas.openxmlformats.org/officeDocument/2006/relationships/slide" Target="slides/slide230.xml"/>
  <Relationship Id="rId233" Type="http://schemas.openxmlformats.org/officeDocument/2006/relationships/slide" Target="slides/slide231.xml"/>
  <Relationship Id="rId234" Type="http://schemas.openxmlformats.org/officeDocument/2006/relationships/slide" Target="slides/slide232.xml"/>
  <Relationship Id="rId235" Type="http://schemas.openxmlformats.org/officeDocument/2006/relationships/slide" Target="slides/slide233.xml"/>
  <Relationship Id="rId236" Type="http://schemas.openxmlformats.org/officeDocument/2006/relationships/slide" Target="slides/slide234.xml"/>
  <Relationship Id="rId237" Type="http://schemas.openxmlformats.org/officeDocument/2006/relationships/slide" Target="slides/slide235.xml"/>
  <Relationship Id="rId238" Type="http://schemas.openxmlformats.org/officeDocument/2006/relationships/slide" Target="slides/slide236.xml"/>
  <Relationship Id="rId239" Type="http://schemas.openxmlformats.org/officeDocument/2006/relationships/slide" Target="slides/slide237.xml"/>
  <Relationship Id="rId240" Type="http://schemas.openxmlformats.org/officeDocument/2006/relationships/slide" Target="slides/slide238.xml"/>
  <Relationship Id="rId241" Type="http://schemas.openxmlformats.org/officeDocument/2006/relationships/slide" Target="slides/slide239.xml"/>
  <Relationship Id="rId242" Type="http://schemas.openxmlformats.org/officeDocument/2006/relationships/slide" Target="slides/slide240.xml"/>
  <Relationship Id="rId243" Type="http://schemas.openxmlformats.org/officeDocument/2006/relationships/slide" Target="slides/slide241.xml"/>
  <Relationship Id="rId244" Type="http://schemas.openxmlformats.org/officeDocument/2006/relationships/slide" Target="slides/slide242.xml"/>
  <Relationship Id="rId245" Type="http://schemas.openxmlformats.org/officeDocument/2006/relationships/slide" Target="slides/slide243.xml"/>
  <Relationship Id="rId246" Type="http://schemas.openxmlformats.org/officeDocument/2006/relationships/slide" Target="slides/slide244.xml"/>
  <Relationship Id="rId247" Type="http://schemas.openxmlformats.org/officeDocument/2006/relationships/slide" Target="slides/slide245.xml"/>
  <Relationship Id="rId248" Type="http://schemas.openxmlformats.org/officeDocument/2006/relationships/slide" Target="slides/slide246.xml"/>
  <Relationship Id="rId249" Type="http://schemas.openxmlformats.org/officeDocument/2006/relationships/slide" Target="slides/slide247.xml"/>
  <Relationship Id="rId250" Type="http://schemas.openxmlformats.org/officeDocument/2006/relationships/slide" Target="slides/slide248.xml"/>
  <Relationship Id="rId251" Type="http://schemas.openxmlformats.org/officeDocument/2006/relationships/slide" Target="slides/slide249.xml"/>
  <Relationship Id="rId252" Type="http://schemas.openxmlformats.org/officeDocument/2006/relationships/slide" Target="slides/slide250.xml"/>
  <Relationship Id="rId253" Type="http://schemas.openxmlformats.org/officeDocument/2006/relationships/slide" Target="slides/slide251.xml"/>
  <Relationship Id="rId254" Type="http://schemas.openxmlformats.org/officeDocument/2006/relationships/slide" Target="slides/slide252.xml"/>
  <Relationship Id="rId255" Type="http://schemas.openxmlformats.org/officeDocument/2006/relationships/slide" Target="slides/slide253.xml"/>
  <Relationship Id="rId256" Type="http://schemas.openxmlformats.org/officeDocument/2006/relationships/slide" Target="slides/slide254.xml"/>
  <Relationship Id="rId257" Type="http://schemas.openxmlformats.org/officeDocument/2006/relationships/slide" Target="slides/slide255.xml"/>
  <Relationship Id="rId258" Type="http://schemas.openxmlformats.org/officeDocument/2006/relationships/slide" Target="slides/slide256.xml"/>
  <Relationship Id="rId259" Type="http://schemas.openxmlformats.org/officeDocument/2006/relationships/slide" Target="slides/slide257.xml"/>
  <Relationship Id="rId260" Type="http://schemas.openxmlformats.org/officeDocument/2006/relationships/slide" Target="slides/slide258.xml"/>
  <Relationship Id="rId261" Type="http://schemas.openxmlformats.org/officeDocument/2006/relationships/slide" Target="slides/slide259.xml"/>
  <Relationship Id="rId262" Type="http://schemas.openxmlformats.org/officeDocument/2006/relationships/slide" Target="slides/slide260.xml"/>
  <Relationship Id="rId263" Type="http://schemas.openxmlformats.org/officeDocument/2006/relationships/slide" Target="slides/slide261.xml"/>
  <Relationship Id="rId264" Type="http://schemas.openxmlformats.org/officeDocument/2006/relationships/slide" Target="slides/slide262.xml"/>
  <Relationship Id="rId265" Type="http://schemas.openxmlformats.org/officeDocument/2006/relationships/slide" Target="slides/slide263.xml"/>
  <Relationship Id="rId266" Type="http://schemas.openxmlformats.org/officeDocument/2006/relationships/slide" Target="slides/slide264.xml"/>
  <Relationship Id="rId267" Type="http://schemas.openxmlformats.org/officeDocument/2006/relationships/slide" Target="slides/slide265.xml"/>
  <Relationship Id="rId268" Type="http://schemas.openxmlformats.org/officeDocument/2006/relationships/slide" Target="slides/slide266.xml"/>
  <Relationship Id="rId269" Type="http://schemas.openxmlformats.org/officeDocument/2006/relationships/slide" Target="slides/slide267.xml"/>
  <Relationship Id="rId270" Type="http://schemas.openxmlformats.org/officeDocument/2006/relationships/slide" Target="slides/slide268.xml"/>
  <Relationship Id="rId271" Type="http://schemas.openxmlformats.org/officeDocument/2006/relationships/slide" Target="slides/slide269.xml"/>
  <Relationship Id="rId272" Type="http://schemas.openxmlformats.org/officeDocument/2006/relationships/slide" Target="slides/slide270.xml"/>
  <Relationship Id="rId273" Type="http://schemas.openxmlformats.org/officeDocument/2006/relationships/slide" Target="slides/slide271.xml"/>
  <Relationship Id="rId274" Type="http://schemas.openxmlformats.org/officeDocument/2006/relationships/slide" Target="slides/slide272.xml"/>
  <Relationship Id="rId275" Type="http://schemas.openxmlformats.org/officeDocument/2006/relationships/slide" Target="slides/slide273.xml"/>
  <Relationship Id="rId276" Type="http://schemas.openxmlformats.org/officeDocument/2006/relationships/slide" Target="slides/slide274.xml"/>
  <Relationship Id="rId277" Type="http://schemas.openxmlformats.org/officeDocument/2006/relationships/slide" Target="slides/slide275.xml"/>
  <Relationship Id="rId278" Type="http://schemas.openxmlformats.org/officeDocument/2006/relationships/slide" Target="slides/slide276.xml"/>
  <Relationship Id="rId279" Type="http://schemas.openxmlformats.org/officeDocument/2006/relationships/slide" Target="slides/slide277.xml"/>
  <Relationship Id="rId280" Type="http://schemas.openxmlformats.org/officeDocument/2006/relationships/slide" Target="slides/slide278.xml"/>
  <Relationship Id="rId281" Type="http://schemas.openxmlformats.org/officeDocument/2006/relationships/slide" Target="slides/slide279.xml"/>
  <Relationship Id="rId282" Type="http://schemas.openxmlformats.org/officeDocument/2006/relationships/slide" Target="slides/slide280.xml"/>
  <Relationship Id="rId283" Type="http://schemas.openxmlformats.org/officeDocument/2006/relationships/slide" Target="slides/slide281.xml"/>
  <Relationship Id="rId284" Type="http://schemas.openxmlformats.org/officeDocument/2006/relationships/slide" Target="slides/slide282.xml"/>
  <Relationship Id="rId285" Type="http://schemas.openxmlformats.org/officeDocument/2006/relationships/slide" Target="slides/slide283.xml"/>
  <Relationship Id="rId286" Type="http://schemas.openxmlformats.org/officeDocument/2006/relationships/slide" Target="slides/slide284.xml"/>
  <Relationship Id="rId287" Type="http://schemas.openxmlformats.org/officeDocument/2006/relationships/slide" Target="slides/slide285.xml"/>
  <Relationship Id="rId288" Type="http://schemas.openxmlformats.org/officeDocument/2006/relationships/slide" Target="slides/slide286.xml"/>
  <Relationship Id="rId289" Type="http://schemas.openxmlformats.org/officeDocument/2006/relationships/slide" Target="slides/slide287.xml"/>
  <Relationship Id="rId290" Type="http://schemas.openxmlformats.org/officeDocument/2006/relationships/slide" Target="slides/slide288.xml"/>
  <Relationship Id="rId291" Type="http://schemas.openxmlformats.org/officeDocument/2006/relationships/slide" Target="slides/slide289.xml"/>
  <Relationship Id="rId292" Type="http://schemas.openxmlformats.org/officeDocument/2006/relationships/slide" Target="slides/slide290.xml"/>
  <Relationship Id="rId293" Type="http://schemas.openxmlformats.org/officeDocument/2006/relationships/slide" Target="slides/slide291.xml"/>
  <Relationship Id="rId294" Type="http://schemas.openxmlformats.org/officeDocument/2006/relationships/slide" Target="slides/slide292.xml"/>
  <Relationship Id="rId295" Type="http://schemas.openxmlformats.org/officeDocument/2006/relationships/slide" Target="slides/slide293.xml"/>
  <Relationship Id="rId296" Type="http://schemas.openxmlformats.org/officeDocument/2006/relationships/slide" Target="slides/slide294.xml"/>
  <Relationship Id="rId297" Type="http://schemas.openxmlformats.org/officeDocument/2006/relationships/slide" Target="slides/slide295.xml"/>
  <Relationship Id="rId298" Type="http://schemas.openxmlformats.org/officeDocument/2006/relationships/slide" Target="slides/slide296.xml"/>
  <Relationship Id="rId299" Type="http://schemas.openxmlformats.org/officeDocument/2006/relationships/slide" Target="slides/slide297.xml"/>
  <Relationship Id="rId300" Type="http://schemas.openxmlformats.org/officeDocument/2006/relationships/slide" Target="slides/slide298.xml"/>
  <Relationship Id="rId301" Type="http://schemas.openxmlformats.org/officeDocument/2006/relationships/slide" Target="slides/slide299.xml"/>
  <Relationship Id="rId302" Type="http://schemas.openxmlformats.org/officeDocument/2006/relationships/slide" Target="slides/slide300.xml"/>
  <Relationship Id="rId303" Type="http://schemas.openxmlformats.org/officeDocument/2006/relationships/slide" Target="slides/slide301.xml"/>
  <Relationship Id="rId304" Type="http://schemas.openxmlformats.org/officeDocument/2006/relationships/slide" Target="slides/slide302.xml"/>
  <Relationship Id="rId305" Type="http://schemas.openxmlformats.org/officeDocument/2006/relationships/slide" Target="slides/slide303.xml"/>
  <Relationship Id="rId306" Type="http://schemas.openxmlformats.org/officeDocument/2006/relationships/slide" Target="slides/slide304.xml"/>
  <Relationship Id="rId307" Type="http://schemas.openxmlformats.org/officeDocument/2006/relationships/slide" Target="slides/slide305.xml"/>
  <Relationship Id="rId308" Type="http://schemas.openxmlformats.org/officeDocument/2006/relationships/slide" Target="slides/slide306.xml"/>
  <Relationship Id="rId309" Type="http://schemas.openxmlformats.org/officeDocument/2006/relationships/slide" Target="slides/slide307.xml"/>
  <Relationship Id="rId310" Type="http://schemas.openxmlformats.org/officeDocument/2006/relationships/slide" Target="slides/slide308.xml"/>
  <Relationship Id="rId311" Type="http://schemas.openxmlformats.org/officeDocument/2006/relationships/slide" Target="slides/slide309.xml"/>
  <Relationship Id="rId312" Type="http://schemas.openxmlformats.org/officeDocument/2006/relationships/slide" Target="slides/slide310.xml"/>
  <Relationship Id="rId313" Type="http://schemas.openxmlformats.org/officeDocument/2006/relationships/slide" Target="slides/slide311.xml"/>
  <Relationship Id="rId314" Type="http://schemas.openxmlformats.org/officeDocument/2006/relationships/slide" Target="slides/slide312.xml"/>
  <Relationship Id="rId315" Type="http://schemas.openxmlformats.org/officeDocument/2006/relationships/slide" Target="slides/slide313.xml"/>
  <Relationship Id="rId316" Type="http://schemas.openxmlformats.org/officeDocument/2006/relationships/slide" Target="slides/slide314.xml"/>
  <Relationship Id="rId317" Type="http://schemas.openxmlformats.org/officeDocument/2006/relationships/slide" Target="slides/slide315.xml"/>
  <Relationship Id="rId318" Type="http://schemas.openxmlformats.org/officeDocument/2006/relationships/slide" Target="slides/slide316.xml"/>
  <Relationship Id="rId319" Type="http://schemas.openxmlformats.org/officeDocument/2006/relationships/slide" Target="slides/slide317.xml"/>
  <Relationship Id="rId320" Type="http://schemas.openxmlformats.org/officeDocument/2006/relationships/slide" Target="slides/slide318.xml"/>
  <Relationship Id="rId321" Type="http://schemas.openxmlformats.org/officeDocument/2006/relationships/slide" Target="slides/slide319.xml"/>
  <Relationship Id="rId322" Type="http://schemas.openxmlformats.org/officeDocument/2006/relationships/slide" Target="slides/slide320.xml"/>
  <Relationship Id="rId323" Type="http://schemas.openxmlformats.org/officeDocument/2006/relationships/slide" Target="slides/slide321.xml"/>
  <Relationship Id="rId324" Type="http://schemas.openxmlformats.org/officeDocument/2006/relationships/slide" Target="slides/slide322.xml"/>
  <Relationship Id="rId325" Type="http://schemas.openxmlformats.org/officeDocument/2006/relationships/slide" Target="slides/slide323.xml"/>
  <Relationship Id="rId326" Type="http://schemas.openxmlformats.org/officeDocument/2006/relationships/slide" Target="slides/slide324.xml"/>
  <Relationship Id="rId327" Type="http://schemas.openxmlformats.org/officeDocument/2006/relationships/slide" Target="slides/slide325.xml"/>
  <Relationship Id="rId328" Type="http://schemas.openxmlformats.org/officeDocument/2006/relationships/slide" Target="slides/slide326.xml"/>
  <Relationship Id="rId329" Type="http://schemas.openxmlformats.org/officeDocument/2006/relationships/slide" Target="slides/slide327.xml"/>
  <Relationship Id="rId330" Type="http://schemas.openxmlformats.org/officeDocument/2006/relationships/slide" Target="slides/slide328.xml"/>
  <Relationship Id="rId331" Type="http://schemas.openxmlformats.org/officeDocument/2006/relationships/slide" Target="slides/slide329.xml"/>
  <Relationship Id="rId332" Type="http://schemas.openxmlformats.org/officeDocument/2006/relationships/slide" Target="slides/slide330.xml"/>
  <Relationship Id="rId333" Type="http://schemas.openxmlformats.org/officeDocument/2006/relationships/slide" Target="slides/slide331.xml"/>
  <Relationship Id="rId334" Type="http://schemas.openxmlformats.org/officeDocument/2006/relationships/slide" Target="slides/slide332.xml"/>
  <Relationship Id="rId335" Type="http://schemas.openxmlformats.org/officeDocument/2006/relationships/slide" Target="slides/slide333.xml"/>
  <Relationship Id="rId336" Type="http://schemas.openxmlformats.org/officeDocument/2006/relationships/slide" Target="slides/slide334.xml"/>
  <Relationship Id="rId337" Type="http://schemas.openxmlformats.org/officeDocument/2006/relationships/slide" Target="slides/slide335.xml"/>
  <Relationship Id="rId338" Type="http://schemas.openxmlformats.org/officeDocument/2006/relationships/slide" Target="slides/slide336.xml"/>
  <Relationship Id="rId339" Type="http://schemas.openxmlformats.org/officeDocument/2006/relationships/slide" Target="slides/slide337.xml"/>
  <Relationship Id="rId340" Type="http://schemas.openxmlformats.org/officeDocument/2006/relationships/slide" Target="slides/slide338.xml"/>
  <Relationship Id="rId341" Type="http://schemas.openxmlformats.org/officeDocument/2006/relationships/slide" Target="slides/slide339.xml"/>
  <Relationship Id="rId342" Type="http://schemas.openxmlformats.org/officeDocument/2006/relationships/slide" Target="slides/slide340.xml"/>
  <Relationship Id="rId343" Type="http://schemas.openxmlformats.org/officeDocument/2006/relationships/slide" Target="slides/slide341.xml"/>
  <Relationship Id="rId344" Type="http://schemas.openxmlformats.org/officeDocument/2006/relationships/slide" Target="slides/slide342.xml"/>
  <Relationship Id="rId345" Type="http://schemas.openxmlformats.org/officeDocument/2006/relationships/slide" Target="slides/slide343.xml"/>
  <Relationship Id="rId346" Type="http://schemas.openxmlformats.org/officeDocument/2006/relationships/slide" Target="slides/slide344.xml"/>
  <Relationship Id="rId347" Type="http://schemas.openxmlformats.org/officeDocument/2006/relationships/slide" Target="slides/slide345.xml"/>
  <Relationship Id="rId348" Type="http://schemas.openxmlformats.org/officeDocument/2006/relationships/slide" Target="slides/slide346.xml"/>
  <Relationship Id="rId349" Type="http://schemas.openxmlformats.org/officeDocument/2006/relationships/slide" Target="slides/slide347.xml"/>
  <Relationship Id="rId350" Type="http://schemas.openxmlformats.org/officeDocument/2006/relationships/slide" Target="slides/slide348.xml"/>
  <Relationship Id="rId351" Type="http://schemas.openxmlformats.org/officeDocument/2006/relationships/slide" Target="slides/slide349.xml"/>
  <Relationship Id="rId352" Type="http://schemas.openxmlformats.org/officeDocument/2006/relationships/slide" Target="slides/slide350.xml"/>
  <Relationship Id="rId353" Type="http://schemas.openxmlformats.org/officeDocument/2006/relationships/slide" Target="slides/slide351.xml"/>
  <Relationship Id="rId354" Type="http://schemas.openxmlformats.org/officeDocument/2006/relationships/slide" Target="slides/slide352.xml"/>
  <Relationship Id="rId355" Type="http://schemas.openxmlformats.org/officeDocument/2006/relationships/slide" Target="slides/slide353.xml"/>
  <Relationship Id="rId356" Type="http://schemas.openxmlformats.org/officeDocument/2006/relationships/slide" Target="slides/slide354.xml"/>
  <Relationship Id="rId357" Type="http://schemas.openxmlformats.org/officeDocument/2006/relationships/slide" Target="slides/slide355.xml"/>
  <Relationship Id="rId358" Type="http://schemas.openxmlformats.org/officeDocument/2006/relationships/slide" Target="slides/slide356.xml"/>
  <Relationship Id="rId359" Type="http://schemas.openxmlformats.org/officeDocument/2006/relationships/slide" Target="slides/slide357.xml"/>
  <Relationship Id="rId360" Type="http://schemas.openxmlformats.org/officeDocument/2006/relationships/slide" Target="slides/slide358.xml"/>
  <Relationship Id="rId361" Type="http://schemas.openxmlformats.org/officeDocument/2006/relationships/slide" Target="slides/slide359.xml"/>
  <Relationship Id="rId362" Type="http://schemas.openxmlformats.org/officeDocument/2006/relationships/slide" Target="slides/slide360.xml"/>
  <Relationship Id="rId363" Type="http://schemas.openxmlformats.org/officeDocument/2006/relationships/slide" Target="slides/slide361.xml"/>
  <Relationship Id="rId364" Type="http://schemas.openxmlformats.org/officeDocument/2006/relationships/slide" Target="slides/slide362.xml"/>
  <Relationship Id="rId365" Type="http://schemas.openxmlformats.org/officeDocument/2006/relationships/slide" Target="slides/slide363.xml"/>
  <Relationship Id="rId366" Type="http://schemas.openxmlformats.org/officeDocument/2006/relationships/slide" Target="slides/slide364.xml"/>
  <Relationship Id="rId367" Type="http://schemas.openxmlformats.org/officeDocument/2006/relationships/slide" Target="slides/slide365.xml"/>
  <Relationship Id="rId368" Type="http://schemas.openxmlformats.org/officeDocument/2006/relationships/slide" Target="slides/slide366.xml"/>
  <Relationship Id="rId369" Type="http://schemas.openxmlformats.org/officeDocument/2006/relationships/slide" Target="slides/slide367.xml"/>
  <Relationship Id="rId370" Type="http://schemas.openxmlformats.org/officeDocument/2006/relationships/slide" Target="slides/slide368.xml"/>
  <Relationship Id="rId371" Type="http://schemas.openxmlformats.org/officeDocument/2006/relationships/slide" Target="slides/slide369.xml"/>
  <Relationship Id="rId372" Type="http://schemas.openxmlformats.org/officeDocument/2006/relationships/slide" Target="slides/slide370.xml"/>
  <Relationship Id="rId373" Type="http://schemas.openxmlformats.org/officeDocument/2006/relationships/slide" Target="slides/slide371.xml"/>
  <Relationship Id="rId374" Type="http://schemas.openxmlformats.org/officeDocument/2006/relationships/slide" Target="slides/slide372.xml"/>
  <Relationship Id="rId375" Type="http://schemas.openxmlformats.org/officeDocument/2006/relationships/slide" Target="slides/slide373.xml"/>
  <Relationship Id="rId376" Type="http://schemas.openxmlformats.org/officeDocument/2006/relationships/slide" Target="slides/slide374.xml"/>
  <Relationship Id="rId377" Type="http://schemas.openxmlformats.org/officeDocument/2006/relationships/slide" Target="slides/slide375.xml"/>
  <Relationship Id="rId378" Type="http://schemas.openxmlformats.org/officeDocument/2006/relationships/slide" Target="slides/slide376.xml"/>
  <Relationship Id="rId379" Type="http://schemas.openxmlformats.org/officeDocument/2006/relationships/slide" Target="slides/slide377.xml"/>
  <Relationship Id="rId380" Type="http://schemas.openxmlformats.org/officeDocument/2006/relationships/slide" Target="slides/slide378.xml"/>
  <Relationship Id="rId381" Type="http://schemas.openxmlformats.org/officeDocument/2006/relationships/slide" Target="slides/slide379.xml"/>
  <Relationship Id="rId382" Type="http://schemas.openxmlformats.org/officeDocument/2006/relationships/slide" Target="slides/slide380.xml"/>
  <Relationship Id="rId383" Type="http://schemas.openxmlformats.org/officeDocument/2006/relationships/slide" Target="slides/slide381.xml"/>
  <Relationship Id="rId384" Type="http://schemas.openxmlformats.org/officeDocument/2006/relationships/slide" Target="slides/slide382.xml"/>
  <Relationship Id="rId385" Type="http://schemas.openxmlformats.org/officeDocument/2006/relationships/slide" Target="slides/slide383.xml"/>
  <Relationship Id="rId386" Type="http://schemas.openxmlformats.org/officeDocument/2006/relationships/slide" Target="slides/slide384.xml"/>
  <Relationship Id="rId387" Type="http://schemas.openxmlformats.org/officeDocument/2006/relationships/slide" Target="slides/slide385.xml"/>
  <Relationship Id="rId388" Type="http://schemas.openxmlformats.org/officeDocument/2006/relationships/slide" Target="slides/slide386.xml"/>
  <Relationship Id="rId389" Type="http://schemas.openxmlformats.org/officeDocument/2006/relationships/slide" Target="slides/slide387.xml"/>
  <Relationship Id="rId390" Type="http://schemas.openxmlformats.org/officeDocument/2006/relationships/slide" Target="slides/slide388.xml"/>
  <Relationship Id="rId391" Type="http://schemas.openxmlformats.org/officeDocument/2006/relationships/slide" Target="slides/slide389.xml"/>
  <Relationship Id="rId392" Type="http://schemas.openxmlformats.org/officeDocument/2006/relationships/slide" Target="slides/slide390.xml"/>
  <Relationship Id="rId393" Type="http://schemas.openxmlformats.org/officeDocument/2006/relationships/slide" Target="slides/slide391.xml"/>
  <Relationship Id="rId394" Type="http://schemas.openxmlformats.org/officeDocument/2006/relationships/slide" Target="slides/slide392.xml"/>
  <Relationship Id="rId395" Type="http://schemas.openxmlformats.org/officeDocument/2006/relationships/slide" Target="slides/slide393.xml"/>
  <Relationship Id="rId396" Type="http://schemas.openxmlformats.org/officeDocument/2006/relationships/slide" Target="slides/slide394.xml"/>
  <Relationship Id="rId397" Type="http://schemas.openxmlformats.org/officeDocument/2006/relationships/slide" Target="slides/slide395.xml"/>
  <Relationship Id="rId398" Type="http://schemas.openxmlformats.org/officeDocument/2006/relationships/slide" Target="slides/slide396.xml"/>
  <Relationship Id="rId399" Type="http://schemas.openxmlformats.org/officeDocument/2006/relationships/slide" Target="slides/slide397.xml"/>
  <Relationship Id="rId400" Type="http://schemas.openxmlformats.org/officeDocument/2006/relationships/slide" Target="slides/slide398.xml"/>
  <Relationship Id="rId401" Type="http://schemas.openxmlformats.org/officeDocument/2006/relationships/slide" Target="slides/slide399.xml"/>
  <Relationship Id="rId402" Type="http://schemas.openxmlformats.org/officeDocument/2006/relationships/slide" Target="slides/slide400.xml"/>
  <Relationship Id="rId403" Type="http://schemas.openxmlformats.org/officeDocument/2006/relationships/slide" Target="slides/slide401.xml"/>
  <Relationship Id="rId404" Type="http://schemas.openxmlformats.org/officeDocument/2006/relationships/slide" Target="slides/slide402.xml"/>
  <Relationship Id="rId405" Type="http://schemas.openxmlformats.org/officeDocument/2006/relationships/slide" Target="slides/slide403.xml"/>
  <Relationship Id="rId406" Type="http://schemas.openxmlformats.org/officeDocument/2006/relationships/slide" Target="slides/slide404.xml"/>
  <Relationship Id="rId407" Type="http://schemas.openxmlformats.org/officeDocument/2006/relationships/slide" Target="slides/slide405.xml"/>
  <Relationship Id="rId408" Type="http://schemas.openxmlformats.org/officeDocument/2006/relationships/slide" Target="slides/slide406.xml"/>
  <Relationship Id="rId409" Type="http://schemas.openxmlformats.org/officeDocument/2006/relationships/slide" Target="slides/slide407.xml"/>
  <Relationship Id="rId410" Type="http://schemas.openxmlformats.org/officeDocument/2006/relationships/slide" Target="slides/slide408.xml"/>
  <Relationship Id="rId411" Type="http://schemas.openxmlformats.org/officeDocument/2006/relationships/slide" Target="slides/slide409.xml"/>
  <Relationship Id="rId412" Type="http://schemas.openxmlformats.org/officeDocument/2006/relationships/slide" Target="slides/slide410.xml"/>
  <Relationship Id="rId413" Type="http://schemas.openxmlformats.org/officeDocument/2006/relationships/slide" Target="slides/slide411.xml"/>
  <Relationship Id="rId414" Type="http://schemas.openxmlformats.org/officeDocument/2006/relationships/slide" Target="slides/slide412.xml"/>
  <Relationship Id="rId415" Type="http://schemas.openxmlformats.org/officeDocument/2006/relationships/slide" Target="slides/slide413.xml"/>
  <Relationship Id="rId416" Type="http://schemas.openxmlformats.org/officeDocument/2006/relationships/slide" Target="slides/slide414.xml"/>
  <Relationship Id="rId417" Type="http://schemas.openxmlformats.org/officeDocument/2006/relationships/slide" Target="slides/slide415.xml"/>
  <Relationship Id="rId418" Type="http://schemas.openxmlformats.org/officeDocument/2006/relationships/slide" Target="slides/slide416.xml"/>
  <Relationship Id="rId419" Type="http://schemas.openxmlformats.org/officeDocument/2006/relationships/slide" Target="slides/slide417.xml"/>
  <Relationship Id="rId420" Type="http://schemas.openxmlformats.org/officeDocument/2006/relationships/slide" Target="slides/slide418.xml"/>
  <Relationship Id="rId421" Type="http://schemas.openxmlformats.org/officeDocument/2006/relationships/slide" Target="slides/slide419.xml"/>
  <Relationship Id="rId422" Type="http://schemas.openxmlformats.org/officeDocument/2006/relationships/slide" Target="slides/slide420.xml"/>
  <Relationship Id="rId423" Type="http://schemas.openxmlformats.org/officeDocument/2006/relationships/slide" Target="slides/slide421.xml"/>
  <Relationship Id="rId424" Type="http://schemas.openxmlformats.org/officeDocument/2006/relationships/slide" Target="slides/slide422.xml"/>
  <Relationship Id="rId425" Type="http://schemas.openxmlformats.org/officeDocument/2006/relationships/slide" Target="slides/slide423.xml"/>
  <Relationship Id="rId426" Type="http://schemas.openxmlformats.org/officeDocument/2006/relationships/slide" Target="slides/slide424.xml"/>
  <Relationship Id="rId427" Type="http://schemas.openxmlformats.org/officeDocument/2006/relationships/slide" Target="slides/slide425.xml"/>
  <Relationship Id="rId428" Type="http://schemas.openxmlformats.org/officeDocument/2006/relationships/slide" Target="slides/slide426.xml"/>
  <Relationship Id="rId429" Type="http://schemas.openxmlformats.org/officeDocument/2006/relationships/slide" Target="slides/slide427.xml"/>
  <Relationship Id="rId430" Type="http://schemas.openxmlformats.org/officeDocument/2006/relationships/slide" Target="slides/slide428.xml"/>
  <Relationship Id="rId431" Type="http://schemas.openxmlformats.org/officeDocument/2006/relationships/slide" Target="slides/slide429.xml"/>
  <Relationship Id="rId432" Type="http://schemas.openxmlformats.org/officeDocument/2006/relationships/slide" Target="slides/slide430.xml"/>
  <Relationship Id="rId433" Type="http://schemas.openxmlformats.org/officeDocument/2006/relationships/slide" Target="slides/slide431.xml"/>
  <Relationship Id="rId434" Type="http://schemas.openxmlformats.org/officeDocument/2006/relationships/slide" Target="slides/slide432.xml"/>
  <Relationship Id="rId435" Type="http://schemas.openxmlformats.org/officeDocument/2006/relationships/slide" Target="slides/slide433.xml"/>
  <Relationship Id="rId436" Type="http://schemas.openxmlformats.org/officeDocument/2006/relationships/slide" Target="slides/slide434.xml"/>
  <Relationship Id="rId437" Type="http://schemas.openxmlformats.org/officeDocument/2006/relationships/slide" Target="slides/slide435.xml"/>
  <Relationship Id="rId438" Type="http://schemas.openxmlformats.org/officeDocument/2006/relationships/slide" Target="slides/slide436.xml"/>
  <Relationship Id="rId439" Type="http://schemas.openxmlformats.org/officeDocument/2006/relationships/slide" Target="slides/slide437.xml"/>
  <Relationship Id="rId440" Type="http://schemas.openxmlformats.org/officeDocument/2006/relationships/slide" Target="slides/slide438.xml"/>
  <Relationship Id="rId441" Type="http://schemas.openxmlformats.org/officeDocument/2006/relationships/slide" Target="slides/slide439.xml"/>
  <Relationship Id="rId442" Type="http://schemas.openxmlformats.org/officeDocument/2006/relationships/slide" Target="slides/slide440.xml"/>
  <Relationship Id="rId443" Type="http://schemas.openxmlformats.org/officeDocument/2006/relationships/slide" Target="slides/slide441.xml"/>
  <Relationship Id="rId444" Type="http://schemas.openxmlformats.org/officeDocument/2006/relationships/slide" Target="slides/slide442.xml"/>
  <Relationship Id="rId445" Type="http://schemas.openxmlformats.org/officeDocument/2006/relationships/slide" Target="slides/slide443.xml"/>
  <Relationship Id="rId446" Type="http://schemas.openxmlformats.org/officeDocument/2006/relationships/slide" Target="slides/slide444.xml"/>
  <Relationship Id="rId447" Type="http://schemas.openxmlformats.org/officeDocument/2006/relationships/slide" Target="slides/slide445.xml"/>
  <Relationship Id="rId448" Type="http://schemas.openxmlformats.org/officeDocument/2006/relationships/slide" Target="slides/slide446.xml"/>
  <Relationship Id="rId449" Type="http://schemas.openxmlformats.org/officeDocument/2006/relationships/slide" Target="slides/slide447.xml"/>
  <Relationship Id="rId450" Type="http://schemas.openxmlformats.org/officeDocument/2006/relationships/slide" Target="slides/slide448.xml"/>
  <Relationship Id="rId451" Type="http://schemas.openxmlformats.org/officeDocument/2006/relationships/slide" Target="slides/slide449.xml"/>
  <Relationship Id="rId452" Type="http://schemas.openxmlformats.org/officeDocument/2006/relationships/slide" Target="slides/slide450.xml"/>
  <Relationship Id="rId453" Type="http://schemas.openxmlformats.org/officeDocument/2006/relationships/slide" Target="slides/slide451.xml"/>
  <Relationship Id="rId454" Type="http://schemas.openxmlformats.org/officeDocument/2006/relationships/slide" Target="slides/slide452.xml"/>
  <Relationship Id="rId455" Type="http://schemas.openxmlformats.org/officeDocument/2006/relationships/slide" Target="slides/slide453.xml"/>
  <Relationship Id="rId456" Type="http://schemas.openxmlformats.org/officeDocument/2006/relationships/slide" Target="slides/slide454.xml"/>
  <Relationship Id="rId457" Type="http://schemas.openxmlformats.org/officeDocument/2006/relationships/slide" Target="slides/slide455.xml"/>
  <Relationship Id="rId458" Type="http://schemas.openxmlformats.org/officeDocument/2006/relationships/slide" Target="slides/slide456.xml"/>
  <Relationship Id="rId459" Type="http://schemas.openxmlformats.org/officeDocument/2006/relationships/slide" Target="slides/slide457.xml"/>
  <Relationship Id="rId460" Type="http://schemas.openxmlformats.org/officeDocument/2006/relationships/slide" Target="slides/slide458.xml"/>
  <Relationship Id="rId461" Type="http://schemas.openxmlformats.org/officeDocument/2006/relationships/slide" Target="slides/slide459.xml"/>
  <Relationship Id="rId462" Type="http://schemas.openxmlformats.org/officeDocument/2006/relationships/slide" Target="slides/slide460.xml"/>
  <Relationship Id="rId463" Type="http://schemas.openxmlformats.org/officeDocument/2006/relationships/slide" Target="slides/slide461.xml"/>
  <Relationship Id="rId464" Type="http://schemas.openxmlformats.org/officeDocument/2006/relationships/slide" Target="slides/slide462.xml"/>
  <Relationship Id="rId465" Type="http://schemas.openxmlformats.org/officeDocument/2006/relationships/slide" Target="slides/slide463.xml"/>
  <Relationship Id="rId466" Type="http://schemas.openxmlformats.org/officeDocument/2006/relationships/slide" Target="slides/slide464.xml"/>
  <Relationship Id="rId467" Type="http://schemas.openxmlformats.org/officeDocument/2006/relationships/slide" Target="slides/slide465.xml"/>
  <Relationship Id="rId468" Type="http://schemas.openxmlformats.org/officeDocument/2006/relationships/slide" Target="slides/slide466.xml"/>
  <Relationship Id="rId469" Type="http://schemas.openxmlformats.org/officeDocument/2006/relationships/slide" Target="slides/slide467.xml"/>
  <Relationship Id="rId470" Type="http://schemas.openxmlformats.org/officeDocument/2006/relationships/slide" Target="slides/slide468.xml"/>
  <Relationship Id="rId471" Type="http://schemas.openxmlformats.org/officeDocument/2006/relationships/slide" Target="slides/slide469.xml"/>
  <Relationship Id="rId472" Type="http://schemas.openxmlformats.org/officeDocument/2006/relationships/slide" Target="slides/slide470.xml"/>
  <Relationship Id="rId473" Type="http://schemas.openxmlformats.org/officeDocument/2006/relationships/slide" Target="slides/slide471.xml"/>
  <Relationship Id="rId474" Type="http://schemas.openxmlformats.org/officeDocument/2006/relationships/slide" Target="slides/slide472.xml"/>
  <Relationship Id="rId475" Type="http://schemas.openxmlformats.org/officeDocument/2006/relationships/slide" Target="slides/slide473.xml"/>
  <Relationship Id="rId476" Type="http://schemas.openxmlformats.org/officeDocument/2006/relationships/slide" Target="slides/slide474.xml"/>
  <Relationship Id="rId477" Type="http://schemas.openxmlformats.org/officeDocument/2006/relationships/slide" Target="slides/slide475.xml"/>
  <Relationship Id="rId478" Type="http://schemas.openxmlformats.org/officeDocument/2006/relationships/slide" Target="slides/slide476.xml"/>
  <Relationship Id="rId479" Type="http://schemas.openxmlformats.org/officeDocument/2006/relationships/slide" Target="slides/slide477.xml"/>
  <Relationship Id="rId480" Type="http://schemas.openxmlformats.org/officeDocument/2006/relationships/slide" Target="slides/slide478.xml"/>
  <Relationship Id="rId481" Type="http://schemas.openxmlformats.org/officeDocument/2006/relationships/slide" Target="slides/slide479.xml"/>
  <Relationship Id="rId482" Type="http://schemas.openxmlformats.org/officeDocument/2006/relationships/slide" Target="slides/slide480.xml"/>
  <Relationship Id="rId483" Type="http://schemas.openxmlformats.org/officeDocument/2006/relationships/slide" Target="slides/slide481.xml"/>
  <Relationship Id="rId484" Type="http://schemas.openxmlformats.org/officeDocument/2006/relationships/slide" Target="slides/slide482.xml"/>
  <Relationship Id="rId485" Type="http://schemas.openxmlformats.org/officeDocument/2006/relationships/slide" Target="slides/slide483.xml"/>
  <Relationship Id="rId486" Type="http://schemas.openxmlformats.org/officeDocument/2006/relationships/slide" Target="slides/slide484.xml"/>
  <Relationship Id="rId487" Type="http://schemas.openxmlformats.org/officeDocument/2006/relationships/slide" Target="slides/slide485.xml"/>
  <Relationship Id="rId488" Type="http://schemas.openxmlformats.org/officeDocument/2006/relationships/slide" Target="slides/slide486.xml"/>
  <Relationship Id="rId489" Type="http://schemas.openxmlformats.org/officeDocument/2006/relationships/slide" Target="slides/slide487.xml"/>
  <Relationship Id="rId490" Type="http://schemas.openxmlformats.org/officeDocument/2006/relationships/slide" Target="slides/slide488.xml"/>
  <Relationship Id="rId491" Type="http://schemas.openxmlformats.org/officeDocument/2006/relationships/slide" Target="slides/slide489.xml"/>
  <Relationship Id="rId492" Type="http://schemas.openxmlformats.org/officeDocument/2006/relationships/slide" Target="slides/slide490.xml"/>
  <Relationship Id="rId493" Type="http://schemas.openxmlformats.org/officeDocument/2006/relationships/slide" Target="slides/slide491.xml"/>
  <Relationship Id="rId494" Type="http://schemas.openxmlformats.org/officeDocument/2006/relationships/slide" Target="slides/slide492.xml"/>
  <Relationship Id="rId495" Type="http://schemas.openxmlformats.org/officeDocument/2006/relationships/slide" Target="slides/slide493.xml"/>
  <Relationship Id="rId496" Type="http://schemas.openxmlformats.org/officeDocument/2006/relationships/slide" Target="slides/slide494.xml"/>
  <Relationship Id="rId497" Type="http://schemas.openxmlformats.org/officeDocument/2006/relationships/slide" Target="slides/slide495.xml"/>
  <Relationship Id="rId498" Type="http://schemas.openxmlformats.org/officeDocument/2006/relationships/slide" Target="slides/slide496.xml"/>
  <Relationship Id="rId499" Type="http://schemas.openxmlformats.org/officeDocument/2006/relationships/slide" Target="slides/slide497.xml"/>
  <Relationship Id="rId500" Type="http://schemas.openxmlformats.org/officeDocument/2006/relationships/slide" Target="slides/slide498.xml"/>
  <Relationship Id="rId501" Type="http://schemas.openxmlformats.org/officeDocument/2006/relationships/slide" Target="slides/slide499.xml"/>
  <Relationship Id="rId502" Type="http://schemas.openxmlformats.org/officeDocument/2006/relationships/slide" Target="slides/slide500.xml"/>
  <Relationship Id="rId503" Type="http://schemas.openxmlformats.org/officeDocument/2006/relationships/slide" Target="slides/slide501.xml"/>
  <Relationship Id="rId504" Type="http://schemas.openxmlformats.org/officeDocument/2006/relationships/slide" Target="slides/slide502.xml"/>
  <Relationship Id="rId505" Type="http://schemas.openxmlformats.org/officeDocument/2006/relationships/slide" Target="slides/slide503.xml"/>
  <Relationship Id="rId506" Type="http://schemas.openxmlformats.org/officeDocument/2006/relationships/slide" Target="slides/slide504.xml"/>
  <Relationship Id="rId507" Type="http://schemas.openxmlformats.org/officeDocument/2006/relationships/slide" Target="slides/slide505.xml"/>
  <Relationship Id="rId508" Type="http://schemas.openxmlformats.org/officeDocument/2006/relationships/slide" Target="slides/slide506.xml"/>
  <Relationship Id="rId509" Type="http://schemas.openxmlformats.org/officeDocument/2006/relationships/slide" Target="slides/slide507.xml"/>
  <Relationship Id="rId510" Type="http://schemas.openxmlformats.org/officeDocument/2006/relationships/slide" Target="slides/slide508.xml"/>
  <Relationship Id="rId511" Type="http://schemas.openxmlformats.org/officeDocument/2006/relationships/slide" Target="slides/slide509.xml"/>
  <Relationship Id="rId512" Type="http://schemas.openxmlformats.org/officeDocument/2006/relationships/slide" Target="slides/slide510.xml"/>
  <Relationship Id="rId513" Type="http://schemas.openxmlformats.org/officeDocument/2006/relationships/slide" Target="slides/slide511.xml"/>
  <Relationship Id="rId514" Type="http://schemas.openxmlformats.org/officeDocument/2006/relationships/slide" Target="slides/slide512.xml"/>
  <Relationship Id="rId515" Type="http://schemas.openxmlformats.org/officeDocument/2006/relationships/slide" Target="slides/slide513.xml"/>
  <Relationship Id="rId516" Type="http://schemas.openxmlformats.org/officeDocument/2006/relationships/slide" Target="slides/slide514.xml"/>
  <Relationship Id="rId517" Type="http://schemas.openxmlformats.org/officeDocument/2006/relationships/slide" Target="slides/slide515.xml"/>
  <Relationship Id="rId518" Type="http://schemas.openxmlformats.org/officeDocument/2006/relationships/slide" Target="slides/slide516.xml"/>
  <Relationship Id="rId519" Type="http://schemas.openxmlformats.org/officeDocument/2006/relationships/slide" Target="slides/slide517.xml"/>
  <Relationship Id="rId520" Type="http://schemas.openxmlformats.org/officeDocument/2006/relationships/slide" Target="slides/slide518.xml"/>
  <Relationship Id="rId521" Type="http://schemas.openxmlformats.org/officeDocument/2006/relationships/slide" Target="slides/slide519.xml"/>
  <Relationship Id="rId522" Type="http://schemas.openxmlformats.org/officeDocument/2006/relationships/slide" Target="slides/slide520.xml"/>
  <Relationship Id="rId523" Type="http://schemas.openxmlformats.org/officeDocument/2006/relationships/slide" Target="slides/slide521.xml"/>
  <Relationship Id="rId524" Type="http://schemas.openxmlformats.org/officeDocument/2006/relationships/slide" Target="slides/slide522.xml"/>
  <Relationship Id="rId525" Type="http://schemas.openxmlformats.org/officeDocument/2006/relationships/slide" Target="slides/slide523.xml"/>
  <Relationship Id="rId526" Type="http://schemas.openxmlformats.org/officeDocument/2006/relationships/slide" Target="slides/slide524.xml"/>
  <Relationship Id="rId527" Type="http://schemas.openxmlformats.org/officeDocument/2006/relationships/slide" Target="slides/slide525.xml"/>
  <Relationship Id="rId528" Type="http://schemas.openxmlformats.org/officeDocument/2006/relationships/slide" Target="slides/slide526.xml"/>
  <Relationship Id="rId529" Type="http://schemas.openxmlformats.org/officeDocument/2006/relationships/slide" Target="slides/slide527.xml"/>
  <Relationship Id="rId530" Type="http://schemas.openxmlformats.org/officeDocument/2006/relationships/slide" Target="slides/slide528.xml"/>
  <Relationship Id="rId531" Type="http://schemas.openxmlformats.org/officeDocument/2006/relationships/slide" Target="slides/slide529.xml"/>
  <Relationship Id="rId532" Type="http://schemas.openxmlformats.org/officeDocument/2006/relationships/slide" Target="slides/slide530.xml"/>
  <Relationship Id="rId533" Type="http://schemas.openxmlformats.org/officeDocument/2006/relationships/slide" Target="slides/slide531.xml"/>
  <Relationship Id="rId534" Type="http://schemas.openxmlformats.org/officeDocument/2006/relationships/slide" Target="slides/slide532.xml"/>
  <Relationship Id="rId535" Type="http://schemas.openxmlformats.org/officeDocument/2006/relationships/slide" Target="slides/slide533.xml"/>
  <Relationship Id="rId536" Type="http://schemas.openxmlformats.org/officeDocument/2006/relationships/slide" Target="slides/slide534.xml"/>
  <Relationship Id="rId537" Type="http://schemas.openxmlformats.org/officeDocument/2006/relationships/slide" Target="slides/slide535.xml"/>
  <Relationship Id="rId538" Type="http://schemas.openxmlformats.org/officeDocument/2006/relationships/slide" Target="slides/slide536.xml"/>
  <Relationship Id="rId539" Type="http://schemas.openxmlformats.org/officeDocument/2006/relationships/slide" Target="slides/slide537.xml"/>
  <Relationship Id="rId540" Type="http://schemas.openxmlformats.org/officeDocument/2006/relationships/slide" Target="slides/slide538.xml"/>
  <Relationship Id="rId541" Type="http://schemas.openxmlformats.org/officeDocument/2006/relationships/slide" Target="slides/slide539.xml"/>
  <Relationship Id="rId542" Type="http://schemas.openxmlformats.org/officeDocument/2006/relationships/slide" Target="slides/slide540.xml"/>
  <Relationship Id="rId543" Type="http://schemas.openxmlformats.org/officeDocument/2006/relationships/slide" Target="slides/slide541.xml"/>
  <Relationship Id="rId544" Type="http://schemas.openxmlformats.org/officeDocument/2006/relationships/slide" Target="slides/slide542.xml"/>
  <Relationship Id="rId545" Type="http://schemas.openxmlformats.org/officeDocument/2006/relationships/slide" Target="slides/slide543.xml"/>
  <Relationship Id="rId546" Type="http://schemas.openxmlformats.org/officeDocument/2006/relationships/slide" Target="slides/slide544.xml"/>
  <Relationship Id="rId547" Type="http://schemas.openxmlformats.org/officeDocument/2006/relationships/slide" Target="slides/slide545.xml"/>
  <Relationship Id="rId548" Type="http://schemas.openxmlformats.org/officeDocument/2006/relationships/slide" Target="slides/slide546.xml"/>
  <Relationship Id="rId549" Type="http://schemas.openxmlformats.org/officeDocument/2006/relationships/slide" Target="slides/slide547.xml"/>
  <Relationship Id="rId550" Type="http://schemas.openxmlformats.org/officeDocument/2006/relationships/slide" Target="slides/slide548.xml"/>
  <Relationship Id="rId551" Type="http://schemas.openxmlformats.org/officeDocument/2006/relationships/slide" Target="slides/slide549.xml"/>
  <Relationship Id="rId552" Type="http://schemas.openxmlformats.org/officeDocument/2006/relationships/slide" Target="slides/slide550.xml"/>
  <Relationship Id="rId553" Type="http://schemas.openxmlformats.org/officeDocument/2006/relationships/slide" Target="slides/slide551.xml"/>
  <Relationship Id="rId554" Type="http://schemas.openxmlformats.org/officeDocument/2006/relationships/slide" Target="slides/slide552.xml"/>
  <Relationship Id="rId555" Type="http://schemas.openxmlformats.org/officeDocument/2006/relationships/slide" Target="slides/slide553.xml"/>
  <Relationship Id="rId556" Type="http://schemas.openxmlformats.org/officeDocument/2006/relationships/slide" Target="slides/slide554.xml"/>
  <Relationship Id="rId557" Type="http://schemas.openxmlformats.org/officeDocument/2006/relationships/slide" Target="slides/slide555.xml"/>
  <Relationship Id="rId558" Type="http://schemas.openxmlformats.org/officeDocument/2006/relationships/slide" Target="slides/slide556.xml"/>
  <Relationship Id="rId559" Type="http://schemas.openxmlformats.org/officeDocument/2006/relationships/slide" Target="slides/slide557.xml"/>
  <Relationship Id="rId560" Type="http://schemas.openxmlformats.org/officeDocument/2006/relationships/slide" Target="slides/slide558.xml"/>
  <Relationship Id="rId561" Type="http://schemas.openxmlformats.org/officeDocument/2006/relationships/slide" Target="slides/slide559.xml"/>
  <Relationship Id="rId562" Type="http://schemas.openxmlformats.org/officeDocument/2006/relationships/slide" Target="slides/slide560.xml"/>
  <Relationship Id="rId563" Type="http://schemas.openxmlformats.org/officeDocument/2006/relationships/slide" Target="slides/slide561.xml"/>
  <Relationship Id="rId564" Type="http://schemas.openxmlformats.org/officeDocument/2006/relationships/slide" Target="slides/slide562.xml"/>
  <Relationship Id="rId565" Type="http://schemas.openxmlformats.org/officeDocument/2006/relationships/slide" Target="slides/slide563.xml"/>
  <Relationship Id="rId566" Type="http://schemas.openxmlformats.org/officeDocument/2006/relationships/slide" Target="slides/slide564.xml"/>
  <Relationship Id="rId567" Type="http://schemas.openxmlformats.org/officeDocument/2006/relationships/slide" Target="slides/slide565.xml"/>
  <Relationship Id="rId568" Type="http://schemas.openxmlformats.org/officeDocument/2006/relationships/slide" Target="slides/slide566.xml"/>
  <Relationship Id="rId569" Type="http://schemas.openxmlformats.org/officeDocument/2006/relationships/slide" Target="slides/slide567.xml"/>
  <Relationship Id="rId570" Type="http://schemas.openxmlformats.org/officeDocument/2006/relationships/slide" Target="slides/slide568.xml"/>
  <Relationship Id="rId571" Type="http://schemas.openxmlformats.org/officeDocument/2006/relationships/slide" Target="slides/slide569.xml"/>
  <Relationship Id="rId572" Type="http://schemas.openxmlformats.org/officeDocument/2006/relationships/slide" Target="slides/slide570.xml"/>
  <Relationship Id="rId573" Type="http://schemas.openxmlformats.org/officeDocument/2006/relationships/slide" Target="slides/slide571.xml"/>
  <Relationship Id="rId574" Type="http://schemas.openxmlformats.org/officeDocument/2006/relationships/slide" Target="slides/slide572.xml"/>
  <Relationship Id="rId575" Type="http://schemas.openxmlformats.org/officeDocument/2006/relationships/slide" Target="slides/slide573.xml"/>
  <Relationship Id="rId576" Type="http://schemas.openxmlformats.org/officeDocument/2006/relationships/slide" Target="slides/slide574.xml"/>
  <Relationship Id="rId577" Type="http://schemas.openxmlformats.org/officeDocument/2006/relationships/slide" Target="slides/slide575.xml"/>
  <Relationship Id="rId578" Type="http://schemas.openxmlformats.org/officeDocument/2006/relationships/slide" Target="slides/slide576.xml"/>
  <Relationship Id="rId579" Type="http://schemas.openxmlformats.org/officeDocument/2006/relationships/slide" Target="slides/slide577.xml"/>
  <Relationship Id="rId580" Type="http://schemas.openxmlformats.org/officeDocument/2006/relationships/slide" Target="slides/slide578.xml"/>
  <Relationship Id="rId581" Type="http://schemas.openxmlformats.org/officeDocument/2006/relationships/slide" Target="slides/slide579.xml"/>
  <Relationship Id="rId582" Type="http://schemas.openxmlformats.org/officeDocument/2006/relationships/slide" Target="slides/slide580.xml"/>
  <Relationship Id="rId583" Type="http://schemas.openxmlformats.org/officeDocument/2006/relationships/slide" Target="slides/slide581.xml"/>
  <Relationship Id="rId584" Type="http://schemas.openxmlformats.org/officeDocument/2006/relationships/slide" Target="slides/slide582.xml"/>
  <Relationship Id="rId585" Type="http://schemas.openxmlformats.org/officeDocument/2006/relationships/slide" Target="slides/slide583.xml"/>
  <Relationship Id="rId586" Type="http://schemas.openxmlformats.org/officeDocument/2006/relationships/slide" Target="slides/slide584.xml"/>
  <Relationship Id="rId587" Type="http://schemas.openxmlformats.org/officeDocument/2006/relationships/slide" Target="slides/slide585.xml"/>
  <Relationship Id="rId588" Type="http://schemas.openxmlformats.org/officeDocument/2006/relationships/slide" Target="slides/slide586.xml"/>
  <Relationship Id="rId589" Type="http://schemas.openxmlformats.org/officeDocument/2006/relationships/slide" Target="slides/slide587.xml"/>
  <Relationship Id="rId590" Type="http://schemas.openxmlformats.org/officeDocument/2006/relationships/slide" Target="slides/slide588.xml"/>
  <Relationship Id="rId591" Type="http://schemas.openxmlformats.org/officeDocument/2006/relationships/slide" Target="slides/slide589.xml"/>
  <Relationship Id="rId592" Type="http://schemas.openxmlformats.org/officeDocument/2006/relationships/slide" Target="slides/slide590.xml"/>
  <Relationship Id="rId593" Type="http://schemas.openxmlformats.org/officeDocument/2006/relationships/slide" Target="slides/slide591.xml"/>
  <Relationship Id="rId594" Type="http://schemas.openxmlformats.org/officeDocument/2006/relationships/slide" Target="slides/slide592.xml"/>
  <Relationship Id="rId595" Type="http://schemas.openxmlformats.org/officeDocument/2006/relationships/slide" Target="slides/slide593.xml"/>
  <Relationship Id="rId596" Type="http://schemas.openxmlformats.org/officeDocument/2006/relationships/slide" Target="slides/slide594.xml"/>
  <Relationship Id="rId597" Type="http://schemas.openxmlformats.org/officeDocument/2006/relationships/slide" Target="slides/slide595.xml"/>
  <Relationship Id="rId598" Type="http://schemas.openxmlformats.org/officeDocument/2006/relationships/slide" Target="slides/slide596.xml"/>
  <Relationship Id="rId599" Type="http://schemas.openxmlformats.org/officeDocument/2006/relationships/slide" Target="slides/slide597.xml"/>
  <Relationship Id="rId600" Type="http://schemas.openxmlformats.org/officeDocument/2006/relationships/slide" Target="slides/slide598.xml"/>
  <Relationship Id="rId601" Type="http://schemas.openxmlformats.org/officeDocument/2006/relationships/slide" Target="slides/slide599.xml"/>
  <Relationship Id="rId602" Type="http://schemas.openxmlformats.org/officeDocument/2006/relationships/slide" Target="slides/slide600.xml"/>
  <Relationship Id="rId603" Type="http://schemas.openxmlformats.org/officeDocument/2006/relationships/slide" Target="slides/slide601.xml"/>
  <Relationship Id="rId604" Type="http://schemas.openxmlformats.org/officeDocument/2006/relationships/slide" Target="slides/slide602.xml"/>
  <Relationship Id="rId605" Type="http://schemas.openxmlformats.org/officeDocument/2006/relationships/slide" Target="slides/slide603.xml"/>
  <Relationship Id="rId606" Type="http://schemas.openxmlformats.org/officeDocument/2006/relationships/slide" Target="slides/slide604.xml"/>
  <Relationship Id="rId607" Type="http://schemas.openxmlformats.org/officeDocument/2006/relationships/slide" Target="slides/slide605.xml"/>
  <Relationship Id="rId608" Type="http://schemas.openxmlformats.org/officeDocument/2006/relationships/slide" Target="slides/slide606.xml"/>
  <Relationship Id="rId609" Type="http://schemas.openxmlformats.org/officeDocument/2006/relationships/slide" Target="slides/slide607.xml"/>
  <Relationship Id="rId610" Type="http://schemas.openxmlformats.org/officeDocument/2006/relationships/slide" Target="slides/slide608.xml"/>
  <Relationship Id="rId611" Type="http://schemas.openxmlformats.org/officeDocument/2006/relationships/slide" Target="slides/slide609.xml"/>
  <Relationship Id="rId612" Type="http://schemas.openxmlformats.org/officeDocument/2006/relationships/slide" Target="slides/slide610.xml"/>
  <Relationship Id="rId613" Type="http://schemas.openxmlformats.org/officeDocument/2006/relationships/slide" Target="slides/slide611.xml"/>
  <Relationship Id="rId614" Type="http://schemas.openxmlformats.org/officeDocument/2006/relationships/slide" Target="slides/slide612.xml"/>
  <Relationship Id="rId615" Type="http://schemas.openxmlformats.org/officeDocument/2006/relationships/slide" Target="slides/slide613.xml"/>
  <Relationship Id="rId616" Type="http://schemas.openxmlformats.org/officeDocument/2006/relationships/slide" Target="slides/slide614.xml"/>
  <Relationship Id="rId617" Type="http://schemas.openxmlformats.org/officeDocument/2006/relationships/slide" Target="slides/slide615.xml"/>
  <Relationship Id="rId618" Type="http://schemas.openxmlformats.org/officeDocument/2006/relationships/slide" Target="slides/slide616.xml"/>
  <Relationship Id="rId619" Type="http://schemas.openxmlformats.org/officeDocument/2006/relationships/slide" Target="slides/slide617.xml"/>
  <Relationship Id="rId620" Type="http://schemas.openxmlformats.org/officeDocument/2006/relationships/slide" Target="slides/slide618.xml"/>
  <Relationship Id="rId621" Type="http://schemas.openxmlformats.org/officeDocument/2006/relationships/slide" Target="slides/slide619.xml"/>
  <Relationship Id="rId622" Type="http://schemas.openxmlformats.org/officeDocument/2006/relationships/slide" Target="slides/slide620.xml"/>
  <Relationship Id="rId623" Type="http://schemas.openxmlformats.org/officeDocument/2006/relationships/slide" Target="slides/slide621.xml"/>
  <Relationship Id="rId624" Type="http://schemas.openxmlformats.org/officeDocument/2006/relationships/slide" Target="slides/slide622.xml"/>
  <Relationship Id="rId625" Type="http://schemas.openxmlformats.org/officeDocument/2006/relationships/slide" Target="slides/slide623.xml"/>
  <Relationship Id="rId626" Type="http://schemas.openxmlformats.org/officeDocument/2006/relationships/slide" Target="slides/slide624.xml"/>
  <Relationship Id="rId627" Type="http://schemas.openxmlformats.org/officeDocument/2006/relationships/slide" Target="slides/slide625.xml"/>
  <Relationship Id="rId628" Type="http://schemas.openxmlformats.org/officeDocument/2006/relationships/slide" Target="slides/slide626.xml"/>
  <Relationship Id="rId629" Type="http://schemas.openxmlformats.org/officeDocument/2006/relationships/slide" Target="slides/slide627.xml"/>
  <Relationship Id="rId630" Type="http://schemas.openxmlformats.org/officeDocument/2006/relationships/slide" Target="slides/slide628.xml"/>
  <Relationship Id="rId631" Type="http://schemas.openxmlformats.org/officeDocument/2006/relationships/slide" Target="slides/slide629.xml"/>
  <Relationship Id="rId632" Type="http://schemas.openxmlformats.org/officeDocument/2006/relationships/slide" Target="slides/slide630.xml"/>
  <Relationship Id="rId633" Type="http://schemas.openxmlformats.org/officeDocument/2006/relationships/slide" Target="slides/slide631.xml"/>
  <Relationship Id="rId634" Type="http://schemas.openxmlformats.org/officeDocument/2006/relationships/slide" Target="slides/slide632.xml"/>
  <Relationship Id="rId635" Type="http://schemas.openxmlformats.org/officeDocument/2006/relationships/slide" Target="slides/slide633.xml"/>
  <Relationship Id="rId636" Type="http://schemas.openxmlformats.org/officeDocument/2006/relationships/slide" Target="slides/slide634.xml"/>
  <Relationship Id="rId637" Type="http://schemas.openxmlformats.org/officeDocument/2006/relationships/slide" Target="slides/slide635.xml"/>
  <Relationship Id="rId638" Type="http://schemas.openxmlformats.org/officeDocument/2006/relationships/slide" Target="slides/slide636.xml"/>
  <Relationship Id="rId639" Type="http://schemas.openxmlformats.org/officeDocument/2006/relationships/slide" Target="slides/slide637.xml"/>
  <Relationship Id="rId640" Type="http://schemas.openxmlformats.org/officeDocument/2006/relationships/slide" Target="slides/slide638.xml"/>
  <Relationship Id="rId641" Type="http://schemas.openxmlformats.org/officeDocument/2006/relationships/slide" Target="slides/slide639.xml"/>
  <Relationship Id="rId642" Type="http://schemas.openxmlformats.org/officeDocument/2006/relationships/slide" Target="slides/slide640.xml"/>
  <Relationship Id="rId643" Type="http://schemas.openxmlformats.org/officeDocument/2006/relationships/slide" Target="slides/slide641.xml"/>
  <Relationship Id="rId644" Type="http://schemas.openxmlformats.org/officeDocument/2006/relationships/slide" Target="slides/slide642.xml"/>
  <Relationship Id="rId645" Type="http://schemas.openxmlformats.org/officeDocument/2006/relationships/slide" Target="slides/slide643.xml"/>
  <Relationship Id="rId646" Type="http://schemas.openxmlformats.org/officeDocument/2006/relationships/slide" Target="slides/slide644.xml"/>
  <Relationship Id="rId647" Type="http://schemas.openxmlformats.org/officeDocument/2006/relationships/slide" Target="slides/slide645.xml"/>
  <Relationship Id="rId648" Type="http://schemas.openxmlformats.org/officeDocument/2006/relationships/slide" Target="slides/slide646.xml"/>
  <Relationship Id="rId649" Type="http://schemas.openxmlformats.org/officeDocument/2006/relationships/slide" Target="slides/slide647.xml"/>
  <Relationship Id="rId650" Type="http://schemas.openxmlformats.org/officeDocument/2006/relationships/slide" Target="slides/slide648.xml"/>
  <Relationship Id="rId651" Type="http://schemas.openxmlformats.org/officeDocument/2006/relationships/slide" Target="slides/slide649.xml"/>
  <Relationship Id="rId652" Type="http://schemas.openxmlformats.org/officeDocument/2006/relationships/slide" Target="slides/slide650.xml"/>
  <Relationship Id="rId653" Type="http://schemas.openxmlformats.org/officeDocument/2006/relationships/slide" Target="slides/slide651.xml"/>
  <Relationship Id="rId654" Type="http://schemas.openxmlformats.org/officeDocument/2006/relationships/slide" Target="slides/slide652.xml"/>
  <Relationship Id="rId655" Type="http://schemas.openxmlformats.org/officeDocument/2006/relationships/slide" Target="slides/slide653.xml"/>
  <Relationship Id="rId656" Type="http://schemas.openxmlformats.org/officeDocument/2006/relationships/slide" Target="slides/slide654.xml"/>
  <Relationship Id="rId657" Type="http://schemas.openxmlformats.org/officeDocument/2006/relationships/slide" Target="slides/slide655.xml"/>
  <Relationship Id="rId658" Type="http://schemas.openxmlformats.org/officeDocument/2006/relationships/slide" Target="slides/slide656.xml"/>
  <Relationship Id="rId659" Type="http://schemas.openxmlformats.org/officeDocument/2006/relationships/slide" Target="slides/slide657.xml"/>
  <Relationship Id="rId660" Type="http://schemas.openxmlformats.org/officeDocument/2006/relationships/slide" Target="slides/slide658.xml"/>
  <Relationship Id="rId661" Type="http://schemas.openxmlformats.org/officeDocument/2006/relationships/slide" Target="slides/slide659.xml"/>
  <Relationship Id="rId662" Type="http://schemas.openxmlformats.org/officeDocument/2006/relationships/slide" Target="slides/slide660.xml"/>
  <Relationship Id="rId663" Type="http://schemas.openxmlformats.org/officeDocument/2006/relationships/slide" Target="slides/slide661.xml"/>
  <Relationship Id="rId664" Type="http://schemas.openxmlformats.org/officeDocument/2006/relationships/slide" Target="slides/slide662.xml"/>
  <Relationship Id="rId665" Type="http://schemas.openxmlformats.org/officeDocument/2006/relationships/slide" Target="slides/slide663.xml"/>
  <Relationship Id="rId666" Type="http://schemas.openxmlformats.org/officeDocument/2006/relationships/slide" Target="slides/slide664.xml"/>
  <Relationship Id="rId667" Type="http://schemas.openxmlformats.org/officeDocument/2006/relationships/slide" Target="slides/slide665.xml"/>
  <Relationship Id="rId668" Type="http://schemas.openxmlformats.org/officeDocument/2006/relationships/slide" Target="slides/slide666.xml"/>
  <Relationship Id="rId669" Type="http://schemas.openxmlformats.org/officeDocument/2006/relationships/slide" Target="slides/slide667.xml"/>
  <Relationship Id="rId670" Type="http://schemas.openxmlformats.org/officeDocument/2006/relationships/slide" Target="slides/slide668.xml"/>
  <Relationship Id="rId671" Type="http://schemas.openxmlformats.org/officeDocument/2006/relationships/slide" Target="slides/slide669.xml"/>
  <Relationship Id="rId672" Type="http://schemas.openxmlformats.org/officeDocument/2006/relationships/slide" Target="slides/slide670.xml"/>
  <Relationship Id="rId673" Type="http://schemas.openxmlformats.org/officeDocument/2006/relationships/slide" Target="slides/slide671.xml"/>
  <Relationship Id="rId674" Type="http://schemas.openxmlformats.org/officeDocument/2006/relationships/slide" Target="slides/slide672.xml"/>
  <Relationship Id="rId675" Type="http://schemas.openxmlformats.org/officeDocument/2006/relationships/slide" Target="slides/slide673.xml"/>
  <Relationship Id="rId676" Type="http://schemas.openxmlformats.org/officeDocument/2006/relationships/slide" Target="slides/slide674.xml"/>
  <Relationship Id="rId677" Type="http://schemas.openxmlformats.org/officeDocument/2006/relationships/slide" Target="slides/slide675.xml"/>
  <Relationship Id="rId678" Type="http://schemas.openxmlformats.org/officeDocument/2006/relationships/slide" Target="slides/slide676.xml"/>
  <Relationship Id="rId679" Type="http://schemas.openxmlformats.org/officeDocument/2006/relationships/slide" Target="slides/slide677.xml"/>
  <Relationship Id="rId680" Type="http://schemas.openxmlformats.org/officeDocument/2006/relationships/slide" Target="slides/slide678.xml"/>
  <Relationship Id="rId681" Type="http://schemas.openxmlformats.org/officeDocument/2006/relationships/slide" Target="slides/slide679.xml"/>
  <Relationship Id="rId682" Type="http://schemas.openxmlformats.org/officeDocument/2006/relationships/slide" Target="slides/slide680.xml"/>
  <Relationship Id="rId683" Type="http://schemas.openxmlformats.org/officeDocument/2006/relationships/slide" Target="slides/slide681.xml"/>
  <Relationship Id="rId684" Type="http://schemas.openxmlformats.org/officeDocument/2006/relationships/slide" Target="slides/slide682.xml"/>
  <Relationship Id="rId685" Type="http://schemas.openxmlformats.org/officeDocument/2006/relationships/slide" Target="slides/slide683.xml"/>
  <Relationship Id="rId686" Type="http://schemas.openxmlformats.org/officeDocument/2006/relationships/slide" Target="slides/slide684.xml"/>
  <Relationship Id="rId687" Type="http://schemas.openxmlformats.org/officeDocument/2006/relationships/slide" Target="slides/slide685.xml"/>
  <Relationship Id="rId688" Type="http://schemas.openxmlformats.org/officeDocument/2006/relationships/slide" Target="slides/slide686.xml"/>
  <Relationship Id="rId689" Type="http://schemas.openxmlformats.org/officeDocument/2006/relationships/slide" Target="slides/slide687.xml"/>
  <Relationship Id="rId690" Type="http://schemas.openxmlformats.org/officeDocument/2006/relationships/slide" Target="slides/slide688.xml"/>
  <Relationship Id="rId691" Type="http://schemas.openxmlformats.org/officeDocument/2006/relationships/slide" Target="slides/slide689.xml"/>
  <Relationship Id="rId692" Type="http://schemas.openxmlformats.org/officeDocument/2006/relationships/slide" Target="slides/slide690.xml"/>
  <Relationship Id="rId693" Type="http://schemas.openxmlformats.org/officeDocument/2006/relationships/slide" Target="slides/slide691.xml"/>
  <Relationship Id="rId694" Type="http://schemas.openxmlformats.org/officeDocument/2006/relationships/slide" Target="slides/slide692.xml"/>
  <Relationship Id="rId695" Type="http://schemas.openxmlformats.org/officeDocument/2006/relationships/slide" Target="slides/slide693.xml"/>
  <Relationship Id="rId696" Type="http://schemas.openxmlformats.org/officeDocument/2006/relationships/slide" Target="slides/slide694.xml"/>
  <Relationship Id="rId697" Type="http://schemas.openxmlformats.org/officeDocument/2006/relationships/slide" Target="slides/slide695.xml"/>
  <Relationship Id="rId698" Type="http://schemas.openxmlformats.org/officeDocument/2006/relationships/slide" Target="slides/slide696.xml"/>
  <Relationship Id="rId699" Type="http://schemas.openxmlformats.org/officeDocument/2006/relationships/slide" Target="slides/slide697.xml"/>
  <Relationship Id="rId700" Type="http://schemas.openxmlformats.org/officeDocument/2006/relationships/slide" Target="slides/slide698.xml"/>
  <Relationship Id="rId701" Type="http://schemas.openxmlformats.org/officeDocument/2006/relationships/slide" Target="slides/slide699.xml"/>
  <Relationship Id="rId702" Type="http://schemas.openxmlformats.org/officeDocument/2006/relationships/slide" Target="slides/slide700.xml"/>
  <Relationship Id="rId703" Type="http://schemas.openxmlformats.org/officeDocument/2006/relationships/slide" Target="slides/slide701.xml"/>
  <Relationship Id="rId704" Type="http://schemas.openxmlformats.org/officeDocument/2006/relationships/slide" Target="slides/slide702.xml"/>
  <Relationship Id="rId705" Type="http://schemas.openxmlformats.org/officeDocument/2006/relationships/slide" Target="slides/slide703.xml"/>
  <Relationship Id="rId706" Type="http://schemas.openxmlformats.org/officeDocument/2006/relationships/slide" Target="slides/slide704.xml"/>
  <Relationship Id="rId707" Type="http://schemas.openxmlformats.org/officeDocument/2006/relationships/slide" Target="slides/slide705.xml"/>
  <Relationship Id="rId708" Type="http://schemas.openxmlformats.org/officeDocument/2006/relationships/slide" Target="slides/slide706.xml"/>
  <Relationship Id="rId709" Type="http://schemas.openxmlformats.org/officeDocument/2006/relationships/slide" Target="slides/slide707.xml"/>
  <Relationship Id="rId710" Type="http://schemas.openxmlformats.org/officeDocument/2006/relationships/slide" Target="slides/slide708.xml"/>
  <Relationship Id="rId711" Type="http://schemas.openxmlformats.org/officeDocument/2006/relationships/slide" Target="slides/slide709.xml"/>
  <Relationship Id="rId712" Type="http://schemas.openxmlformats.org/officeDocument/2006/relationships/slide" Target="slides/slide710.xml"/>
  <Relationship Id="rId713" Type="http://schemas.openxmlformats.org/officeDocument/2006/relationships/slide" Target="slides/slide711.xml"/>
  <Relationship Id="rId714" Type="http://schemas.openxmlformats.org/officeDocument/2006/relationships/slide" Target="slides/slide712.xml"/>
  <Relationship Id="rId715" Type="http://schemas.openxmlformats.org/officeDocument/2006/relationships/slide" Target="slides/slide713.xml"/>
  <Relationship Id="rId716" Type="http://schemas.openxmlformats.org/officeDocument/2006/relationships/slide" Target="slides/slide714.xml"/>
  <Relationship Id="rId717" Type="http://schemas.openxmlformats.org/officeDocument/2006/relationships/slide" Target="slides/slide715.xml"/>
  <Relationship Id="rId718" Type="http://schemas.openxmlformats.org/officeDocument/2006/relationships/slide" Target="slides/slide716.xml"/>
  <Relationship Id="rId719" Type="http://schemas.openxmlformats.org/officeDocument/2006/relationships/slide" Target="slides/slide717.xml"/>
  <Relationship Id="rId720" Type="http://schemas.openxmlformats.org/officeDocument/2006/relationships/slide" Target="slides/slide718.xml"/>
  <Relationship Id="rId721" Type="http://schemas.openxmlformats.org/officeDocument/2006/relationships/slide" Target="slides/slide719.xml"/>
  <Relationship Id="rId722" Type="http://schemas.openxmlformats.org/officeDocument/2006/relationships/slide" Target="slides/slide720.xml"/>
  <Relationship Id="rId723" Type="http://schemas.openxmlformats.org/officeDocument/2006/relationships/slide" Target="slides/slide721.xml"/>
  <Relationship Id="rId724" Type="http://schemas.openxmlformats.org/officeDocument/2006/relationships/slide" Target="slides/slide722.xml"/>
  <Relationship Id="rId725" Type="http://schemas.openxmlformats.org/officeDocument/2006/relationships/slide" Target="slides/slide723.xml"/>
  <Relationship Id="rId726" Type="http://schemas.openxmlformats.org/officeDocument/2006/relationships/slide" Target="slides/slide724.xml"/>
  <Relationship Id="rId727" Type="http://schemas.openxmlformats.org/officeDocument/2006/relationships/slide" Target="slides/slide725.xml"/>
  <Relationship Id="rId728" Type="http://schemas.openxmlformats.org/officeDocument/2006/relationships/slide" Target="slides/slide726.xml"/>
  <Relationship Id="rId729" Type="http://schemas.openxmlformats.org/officeDocument/2006/relationships/slide" Target="slides/slide727.xml"/>
  <Relationship Id="rId730" Type="http://schemas.openxmlformats.org/officeDocument/2006/relationships/slide" Target="slides/slide728.xml"/>
  <Relationship Id="rId731" Type="http://schemas.openxmlformats.org/officeDocument/2006/relationships/slide" Target="slides/slide729.xml"/>
  <Relationship Id="rId732" Type="http://schemas.openxmlformats.org/officeDocument/2006/relationships/slide" Target="slides/slide730.xml"/>
  <Relationship Id="rId733" Type="http://schemas.openxmlformats.org/officeDocument/2006/relationships/slide" Target="slides/slide731.xml"/>
  <Relationship Id="rId734" Type="http://schemas.openxmlformats.org/officeDocument/2006/relationships/slide" Target="slides/slide732.xml"/>
  <Relationship Id="rId735" Type="http://schemas.openxmlformats.org/officeDocument/2006/relationships/slide" Target="slides/slide733.xml"/>
  <Relationship Id="rId736" Type="http://schemas.openxmlformats.org/officeDocument/2006/relationships/slide" Target="slides/slide734.xml"/>
  <Relationship Id="rId737" Type="http://schemas.openxmlformats.org/officeDocument/2006/relationships/slide" Target="slides/slide735.xml"/>
  <Relationship Id="rId738" Type="http://schemas.openxmlformats.org/officeDocument/2006/relationships/slide" Target="slides/slide736.xml"/>
  <Relationship Id="rId739" Type="http://schemas.openxmlformats.org/officeDocument/2006/relationships/slide" Target="slides/slide737.xml"/>
  <Relationship Id="rId740" Type="http://schemas.openxmlformats.org/officeDocument/2006/relationships/slide" Target="slides/slide738.xml"/>
  <Relationship Id="rId741" Type="http://schemas.openxmlformats.org/officeDocument/2006/relationships/slide" Target="slides/slide739.xml"/>
  <Relationship Id="rId742" Type="http://schemas.openxmlformats.org/officeDocument/2006/relationships/slide" Target="slides/slide740.xml"/>
  <Relationship Id="rId743" Type="http://schemas.openxmlformats.org/officeDocument/2006/relationships/slide" Target="slides/slide741.xml"/>
  <Relationship Id="rId744" Type="http://schemas.openxmlformats.org/officeDocument/2006/relationships/slide" Target="slides/slide742.xml"/>
  <Relationship Id="rId745" Type="http://schemas.openxmlformats.org/officeDocument/2006/relationships/slide" Target="slides/slide743.xml"/>
  <Relationship Id="rId746" Type="http://schemas.openxmlformats.org/officeDocument/2006/relationships/slide" Target="slides/slide744.xml"/>
  <Relationship Id="rId747" Type="http://schemas.openxmlformats.org/officeDocument/2006/relationships/slide" Target="slides/slide745.xml"/>
  <Relationship Id="rId748" Type="http://schemas.openxmlformats.org/officeDocument/2006/relationships/slide" Target="slides/slide746.xml"/>
  <Relationship Id="rId749" Type="http://schemas.openxmlformats.org/officeDocument/2006/relationships/slide" Target="slides/slide747.xml"/>
  <Relationship Id="rId750" Type="http://schemas.openxmlformats.org/officeDocument/2006/relationships/slide" Target="slides/slide748.xml"/>
  <Relationship Id="rId751" Type="http://schemas.openxmlformats.org/officeDocument/2006/relationships/slide" Target="slides/slide749.xml"/>
  <Relationship Id="rId752" Type="http://schemas.openxmlformats.org/officeDocument/2006/relationships/slide" Target="slides/slide750.xml"/>
  <Relationship Id="rId753" Type="http://schemas.openxmlformats.org/officeDocument/2006/relationships/slide" Target="slides/slide751.xml"/>
  <Relationship Id="rId754" Type="http://schemas.openxmlformats.org/officeDocument/2006/relationships/slide" Target="slides/slide752.xml"/>
  <Relationship Id="rId755" Type="http://schemas.openxmlformats.org/officeDocument/2006/relationships/slide" Target="slides/slide753.xml"/>
  <Relationship Id="rId756" Type="http://schemas.openxmlformats.org/officeDocument/2006/relationships/slide" Target="slides/slide754.xml"/>
  <Relationship Id="rId757" Type="http://schemas.openxmlformats.org/officeDocument/2006/relationships/slide" Target="slides/slide755.xml"/>
  <Relationship Id="rId758" Type="http://schemas.openxmlformats.org/officeDocument/2006/relationships/slide" Target="slides/slide756.xml"/>
  <Relationship Id="rId759" Type="http://schemas.openxmlformats.org/officeDocument/2006/relationships/slide" Target="slides/slide757.xml"/>
  <Relationship Id="rId760" Type="http://schemas.openxmlformats.org/officeDocument/2006/relationships/slide" Target="slides/slide758.xml"/>
  <Relationship Id="rId761" Type="http://schemas.openxmlformats.org/officeDocument/2006/relationships/slide" Target="slides/slide759.xml"/>
  <Relationship Id="rId762" Type="http://schemas.openxmlformats.org/officeDocument/2006/relationships/slide" Target="slides/slide760.xml"/>
  <Relationship Id="rId763" Type="http://schemas.openxmlformats.org/officeDocument/2006/relationships/slide" Target="slides/slide761.xml"/>
  <Relationship Id="rId764" Type="http://schemas.openxmlformats.org/officeDocument/2006/relationships/slide" Target="slides/slide762.xml"/>
  <Relationship Id="rId765" Type="http://schemas.openxmlformats.org/officeDocument/2006/relationships/slide" Target="slides/slide763.xml"/>
  <Relationship Id="rId766" Type="http://schemas.openxmlformats.org/officeDocument/2006/relationships/slide" Target="slides/slide764.xml"/>
  <Relationship Id="rId767" Type="http://schemas.openxmlformats.org/officeDocument/2006/relationships/slide" Target="slides/slide765.xml"/>
  <Relationship Id="rId768" Type="http://schemas.openxmlformats.org/officeDocument/2006/relationships/slide" Target="slides/slide766.xml"/>
  <Relationship Id="rId769" Type="http://schemas.openxmlformats.org/officeDocument/2006/relationships/slide" Target="slides/slide767.xml"/>
  <Relationship Id="rId770" Type="http://schemas.openxmlformats.org/officeDocument/2006/relationships/slide" Target="slides/slide768.xml"/>
  <Relationship Id="rId771" Type="http://schemas.openxmlformats.org/officeDocument/2006/relationships/slide" Target="slides/slide769.xml"/>
  <Relationship Id="rId772" Type="http://schemas.openxmlformats.org/officeDocument/2006/relationships/slide" Target="slides/slide770.xml"/>
  <Relationship Id="rId773" Type="http://schemas.openxmlformats.org/officeDocument/2006/relationships/slide" Target="slides/slide771.xml"/>
  <Relationship Id="rId774" Type="http://schemas.openxmlformats.org/officeDocument/2006/relationships/slide" Target="slides/slide772.xml"/>
  <Relationship Id="rId775" Type="http://schemas.openxmlformats.org/officeDocument/2006/relationships/slide" Target="slides/slide773.xml"/>
  <Relationship Id="rId776" Type="http://schemas.openxmlformats.org/officeDocument/2006/relationships/slide" Target="slides/slide774.xml"/>
  <Relationship Id="rId777" Type="http://schemas.openxmlformats.org/officeDocument/2006/relationships/slide" Target="slides/slide775.xml"/>
  <Relationship Id="rId778" Type="http://schemas.openxmlformats.org/officeDocument/2006/relationships/slide" Target="slides/slide776.xml"/>
  <Relationship Id="rId779" Type="http://schemas.openxmlformats.org/officeDocument/2006/relationships/slide" Target="slides/slide777.xml"/>
  <Relationship Id="rId780" Type="http://schemas.openxmlformats.org/officeDocument/2006/relationships/slide" Target="slides/slide778.xml"/>
  <Relationship Id="rId781" Type="http://schemas.openxmlformats.org/officeDocument/2006/relationships/slide" Target="slides/slide779.xml"/>
  <Relationship Id="rId782" Type="http://schemas.openxmlformats.org/officeDocument/2006/relationships/slide" Target="slides/slide780.xml"/>
  <Relationship Id="rId783" Type="http://schemas.openxmlformats.org/officeDocument/2006/relationships/slide" Target="slides/slide781.xml"/>
  <Relationship Id="rId784" Type="http://schemas.openxmlformats.org/officeDocument/2006/relationships/slide" Target="slides/slide782.xml"/>
  <Relationship Id="rId785" Type="http://schemas.openxmlformats.org/officeDocument/2006/relationships/slide" Target="slides/slide783.xml"/>
  <Relationship Id="rId786" Type="http://schemas.openxmlformats.org/officeDocument/2006/relationships/slide" Target="slides/slide784.xml"/>
  <Relationship Id="rId787" Type="http://schemas.openxmlformats.org/officeDocument/2006/relationships/slide" Target="slides/slide785.xml"/>
  <Relationship Id="rId788" Type="http://schemas.openxmlformats.org/officeDocument/2006/relationships/slide" Target="slides/slide786.xml"/>
  <Relationship Id="rId789" Type="http://schemas.openxmlformats.org/officeDocument/2006/relationships/slide" Target="slides/slide787.xml"/>
  <Relationship Id="rId790" Type="http://schemas.openxmlformats.org/officeDocument/2006/relationships/slide" Target="slides/slide788.xml"/>
  <Relationship Id="rId791" Type="http://schemas.openxmlformats.org/officeDocument/2006/relationships/slide" Target="slides/slide789.xml"/>
  <Relationship Id="rId792" Type="http://schemas.openxmlformats.org/officeDocument/2006/relationships/slide" Target="slides/slide790.xml"/>
  <Relationship Id="rId793" Type="http://schemas.openxmlformats.org/officeDocument/2006/relationships/slide" Target="slides/slide791.xml"/>
  <Relationship Id="rId794" Type="http://schemas.openxmlformats.org/officeDocument/2006/relationships/slide" Target="slides/slide792.xml"/>
  <Relationship Id="rId795" Type="http://schemas.openxmlformats.org/officeDocument/2006/relationships/slide" Target="slides/slide793.xml"/>
  <Relationship Id="rId796" Type="http://schemas.openxmlformats.org/officeDocument/2006/relationships/slide" Target="slides/slide794.xml"/>
  <Relationship Id="rId797" Type="http://schemas.openxmlformats.org/officeDocument/2006/relationships/slide" Target="slides/slide795.xml"/>
  <Relationship Id="rId798" Type="http://schemas.openxmlformats.org/officeDocument/2006/relationships/slide" Target="slides/slide796.xml"/>
  <Relationship Id="rId799" Type="http://schemas.openxmlformats.org/officeDocument/2006/relationships/slide" Target="slides/slide797.xml"/>
  <Relationship Id="rId800" Type="http://schemas.openxmlformats.org/officeDocument/2006/relationships/slide" Target="slides/slide798.xml"/>
  <Relationship Id="rId801" Type="http://schemas.openxmlformats.org/officeDocument/2006/relationships/slide" Target="slides/slide799.xml"/>
  <Relationship Id="rId802" Type="http://schemas.openxmlformats.org/officeDocument/2006/relationships/slide" Target="slides/slide800.xml"/>
  <Relationship Id="rId803" Type="http://schemas.openxmlformats.org/officeDocument/2006/relationships/slide" Target="slides/slide801.xml"/>
  <Relationship Id="rId804" Type="http://schemas.openxmlformats.org/officeDocument/2006/relationships/slide" Target="slides/slide802.xml"/>
  <Relationship Id="rId805" Type="http://schemas.openxmlformats.org/officeDocument/2006/relationships/slide" Target="slides/slide803.xml"/>
  <Relationship Id="rId806" Type="http://schemas.openxmlformats.org/officeDocument/2006/relationships/slide" Target="slides/slide804.xml"/>
  <Relationship Id="rId807" Type="http://schemas.openxmlformats.org/officeDocument/2006/relationships/slide" Target="slides/slide805.xml"/>
  <Relationship Id="rId808" Type="http://schemas.openxmlformats.org/officeDocument/2006/relationships/slide" Target="slides/slide806.xml"/>
  <Relationship Id="rId809" Type="http://schemas.openxmlformats.org/officeDocument/2006/relationships/slide" Target="slides/slide807.xml"/>
  <Relationship Id="rId810" Type="http://schemas.openxmlformats.org/officeDocument/2006/relationships/slide" Target="slides/slide808.xml"/>
  <Relationship Id="rId811" Type="http://schemas.openxmlformats.org/officeDocument/2006/relationships/slide" Target="slides/slide809.xml"/>
  <Relationship Id="rId812" Type="http://schemas.openxmlformats.org/officeDocument/2006/relationships/slide" Target="slides/slide810.xml"/>
  <Relationship Id="rId813" Type="http://schemas.openxmlformats.org/officeDocument/2006/relationships/slide" Target="slides/slide811.xml"/>
  <Relationship Id="rId814" Type="http://schemas.openxmlformats.org/officeDocument/2006/relationships/slide" Target="slides/slide812.xml"/>
  <Relationship Id="rId815" Type="http://schemas.openxmlformats.org/officeDocument/2006/relationships/slide" Target="slides/slide813.xml"/>
  <Relationship Id="rId816" Type="http://schemas.openxmlformats.org/officeDocument/2006/relationships/slide" Target="slides/slide814.xml"/>
  <Relationship Id="rId817" Type="http://schemas.openxmlformats.org/officeDocument/2006/relationships/slide" Target="slides/slide815.xml"/>
  <Relationship Id="rId818" Type="http://schemas.openxmlformats.org/officeDocument/2006/relationships/slide" Target="slides/slide816.xml"/>
  <Relationship Id="rId819" Type="http://schemas.openxmlformats.org/officeDocument/2006/relationships/slide" Target="slides/slide817.xml"/>
  <Relationship Id="rId820" Type="http://schemas.openxmlformats.org/officeDocument/2006/relationships/slide" Target="slides/slide818.xml"/>
  <Relationship Id="rId821" Type="http://schemas.openxmlformats.org/officeDocument/2006/relationships/slide" Target="slides/slide819.xml"/>
  <Relationship Id="rId822" Type="http://schemas.openxmlformats.org/officeDocument/2006/relationships/slide" Target="slides/slide820.xml"/>
  <Relationship Id="rId823" Type="http://schemas.openxmlformats.org/officeDocument/2006/relationships/slide" Target="slides/slide821.xml"/>
  <Relationship Id="rId824" Type="http://schemas.openxmlformats.org/officeDocument/2006/relationships/slide" Target="slides/slide822.xml"/>
  <Relationship Id="rId825" Type="http://schemas.openxmlformats.org/officeDocument/2006/relationships/slide" Target="slides/slide823.xml"/>
  <Relationship Id="rId826" Type="http://schemas.openxmlformats.org/officeDocument/2006/relationships/slide" Target="slides/slide824.xml"/>
  <Relationship Id="rId827" Type="http://schemas.openxmlformats.org/officeDocument/2006/relationships/slide" Target="slides/slide825.xml"/>
  <Relationship Id="rId828" Type="http://schemas.openxmlformats.org/officeDocument/2006/relationships/slide" Target="slides/slide826.xml"/>
  <Relationship Id="rId829" Type="http://schemas.openxmlformats.org/officeDocument/2006/relationships/slide" Target="slides/slide827.xml"/>
  <Relationship Id="rId830" Type="http://schemas.openxmlformats.org/officeDocument/2006/relationships/slide" Target="slides/slide828.xml"/>
  <Relationship Id="rId831" Type="http://schemas.openxmlformats.org/officeDocument/2006/relationships/slide" Target="slides/slide829.xml"/>
  <Relationship Id="rId832" Type="http://schemas.openxmlformats.org/officeDocument/2006/relationships/slide" Target="slides/slide830.xml"/>
  <Relationship Id="rId833" Type="http://schemas.openxmlformats.org/officeDocument/2006/relationships/slide" Target="slides/slide831.xml"/>
  <Relationship Id="rId834" Type="http://schemas.openxmlformats.org/officeDocument/2006/relationships/slide" Target="slides/slide832.xml"/>
  <Relationship Id="rId835" Type="http://schemas.openxmlformats.org/officeDocument/2006/relationships/slide" Target="slides/slide833.xml"/>
  <Relationship Id="rId836" Type="http://schemas.openxmlformats.org/officeDocument/2006/relationships/slide" Target="slides/slide834.xml"/>
  <Relationship Id="rId837" Type="http://schemas.openxmlformats.org/officeDocument/2006/relationships/slide" Target="slides/slide835.xml"/>
  <Relationship Id="rId838" Type="http://schemas.openxmlformats.org/officeDocument/2006/relationships/slide" Target="slides/slide836.xml"/>
  <Relationship Id="rId839" Type="http://schemas.openxmlformats.org/officeDocument/2006/relationships/slide" Target="slides/slide837.xml"/>
  <Relationship Id="rId840" Type="http://schemas.openxmlformats.org/officeDocument/2006/relationships/slide" Target="slides/slide838.xml"/>
  <Relationship Id="rId841" Type="http://schemas.openxmlformats.org/officeDocument/2006/relationships/slide" Target="slides/slide839.xml"/>
  <Relationship Id="rId842" Type="http://schemas.openxmlformats.org/officeDocument/2006/relationships/slide" Target="slides/slide840.xml"/>
  <Relationship Id="rId843" Type="http://schemas.openxmlformats.org/officeDocument/2006/relationships/slide" Target="slides/slide841.xml"/>
  <Relationship Id="rId844" Type="http://schemas.openxmlformats.org/officeDocument/2006/relationships/slide" Target="slides/slide842.xml"/>
  <Relationship Id="rId845" Type="http://schemas.openxmlformats.org/officeDocument/2006/relationships/slide" Target="slides/slide843.xml"/>
  <Relationship Id="rId846" Type="http://schemas.openxmlformats.org/officeDocument/2006/relationships/slide" Target="slides/slide844.xml"/>
  <Relationship Id="rId847" Type="http://schemas.openxmlformats.org/officeDocument/2006/relationships/slide" Target="slides/slide845.xml"/>
  <Relationship Id="rId848" Type="http://schemas.openxmlformats.org/officeDocument/2006/relationships/slide" Target="slides/slide846.xml"/>
  <Relationship Id="rId849" Type="http://schemas.openxmlformats.org/officeDocument/2006/relationships/slide" Target="slides/slide847.xml"/>
  <Relationship Id="rId850" Type="http://schemas.openxmlformats.org/officeDocument/2006/relationships/slide" Target="slides/slide848.xml"/>
  <Relationship Id="rId851" Type="http://schemas.openxmlformats.org/officeDocument/2006/relationships/slide" Target="slides/slide849.xml"/>
  <Relationship Id="rId852" Type="http://schemas.openxmlformats.org/officeDocument/2006/relationships/slide" Target="slides/slide850.xml"/>
  <Relationship Id="rId853" Type="http://schemas.openxmlformats.org/officeDocument/2006/relationships/slide" Target="slides/slide851.xml"/>
  <Relationship Id="rId854" Type="http://schemas.openxmlformats.org/officeDocument/2006/relationships/slide" Target="slides/slide852.xml"/>
  <Relationship Id="rId855" Type="http://schemas.openxmlformats.org/officeDocument/2006/relationships/slide" Target="slides/slide853.xml"/>
  <Relationship Id="rId856" Type="http://schemas.openxmlformats.org/officeDocument/2006/relationships/slide" Target="slides/slide854.xml"/>
  <Relationship Id="rId857" Type="http://schemas.openxmlformats.org/officeDocument/2006/relationships/slide" Target="slides/slide855.xml"/>
  <Relationship Id="rId858" Type="http://schemas.openxmlformats.org/officeDocument/2006/relationships/slide" Target="slides/slide856.xml"/>
  <Relationship Id="rId859" Type="http://schemas.openxmlformats.org/officeDocument/2006/relationships/slide" Target="slides/slide857.xml"/>
  <Relationship Id="rId860" Type="http://schemas.openxmlformats.org/officeDocument/2006/relationships/slide" Target="slides/slide858.xml"/>
  <Relationship Id="rId861" Type="http://schemas.openxmlformats.org/officeDocument/2006/relationships/slide" Target="slides/slide859.xml"/>
  <Relationship Id="rId862" Type="http://schemas.openxmlformats.org/officeDocument/2006/relationships/slide" Target="slides/slide860.xml"/>
  <Relationship Id="rId863" Type="http://schemas.openxmlformats.org/officeDocument/2006/relationships/slide" Target="slides/slide861.xml"/>
  <Relationship Id="rId864" Type="http://schemas.openxmlformats.org/officeDocument/2006/relationships/slide" Target="slides/slide862.xml"/>
  <Relationship Id="rId865" Type="http://schemas.openxmlformats.org/officeDocument/2006/relationships/slide" Target="slides/slide863.xml"/>
  <Relationship Id="rId866" Type="http://schemas.openxmlformats.org/officeDocument/2006/relationships/slide" Target="slides/slide864.xml"/>
  <Relationship Id="rId867" Type="http://schemas.openxmlformats.org/officeDocument/2006/relationships/slide" Target="slides/slide865.xml"/>
  <Relationship Id="rId868" Type="http://schemas.openxmlformats.org/officeDocument/2006/relationships/slide" Target="slides/slide866.xml"/>
  <Relationship Id="rId869" Type="http://schemas.openxmlformats.org/officeDocument/2006/relationships/slide" Target="slides/slide867.xml"/>
  <Relationship Id="rId870" Type="http://schemas.openxmlformats.org/officeDocument/2006/relationships/slide" Target="slides/slide868.xml"/>
  <Relationship Id="rId871" Type="http://schemas.openxmlformats.org/officeDocument/2006/relationships/slide" Target="slides/slide869.xml"/>
  <Relationship Id="rId872" Type="http://schemas.openxmlformats.org/officeDocument/2006/relationships/slide" Target="slides/slide870.xml"/>
  <Relationship Id="rId873" Type="http://schemas.openxmlformats.org/officeDocument/2006/relationships/slide" Target="slides/slide871.xml"/>
  <Relationship Id="rId874" Type="http://schemas.openxmlformats.org/officeDocument/2006/relationships/slide" Target="slides/slide872.xml"/>
  <Relationship Id="rId875" Type="http://schemas.openxmlformats.org/officeDocument/2006/relationships/slide" Target="slides/slide873.xml"/>
  <Relationship Id="rId876" Type="http://schemas.openxmlformats.org/officeDocument/2006/relationships/slide" Target="slides/slide874.xml"/>
  <Relationship Id="rId877" Type="http://schemas.openxmlformats.org/officeDocument/2006/relationships/slide" Target="slides/slide875.xml"/>
  <Relationship Id="rId878" Type="http://schemas.openxmlformats.org/officeDocument/2006/relationships/slide" Target="slides/slide876.xml"/>
  <Relationship Id="rId879" Type="http://schemas.openxmlformats.org/officeDocument/2006/relationships/slide" Target="slides/slide877.xml"/>
  <Relationship Id="rId880" Type="http://schemas.openxmlformats.org/officeDocument/2006/relationships/slide" Target="slides/slide878.xml"/>
  <Relationship Id="rId881" Type="http://schemas.openxmlformats.org/officeDocument/2006/relationships/slide" Target="slides/slide879.xml"/>
  <Relationship Id="rId882" Type="http://schemas.openxmlformats.org/officeDocument/2006/relationships/slide" Target="slides/slide880.xml"/>
  <Relationship Id="rId883" Type="http://schemas.openxmlformats.org/officeDocument/2006/relationships/slide" Target="slides/slide881.xml"/>
  <Relationship Id="rId884" Type="http://schemas.openxmlformats.org/officeDocument/2006/relationships/slide" Target="slides/slide882.xml"/>
  <Relationship Id="rId885" Type="http://schemas.openxmlformats.org/officeDocument/2006/relationships/slide" Target="slides/slide883.xml"/>
  <Relationship Id="rId886" Type="http://schemas.openxmlformats.org/officeDocument/2006/relationships/slide" Target="slides/slide884.xml"/>
  <Relationship Id="rId887" Type="http://schemas.openxmlformats.org/officeDocument/2006/relationships/slide" Target="slides/slide885.xml"/>
  <Relationship Id="rId888" Type="http://schemas.openxmlformats.org/officeDocument/2006/relationships/slide" Target="slides/slide886.xml"/>
  <Relationship Id="rId889" Type="http://schemas.openxmlformats.org/officeDocument/2006/relationships/slide" Target="slides/slide887.xml"/>
  <Relationship Id="rId890" Type="http://schemas.openxmlformats.org/officeDocument/2006/relationships/slide" Target="slides/slide888.xml"/>
  <Relationship Id="rId891" Type="http://schemas.openxmlformats.org/officeDocument/2006/relationships/slide" Target="slides/slide889.xml"/>
  <Relationship Id="rId892" Type="http://schemas.openxmlformats.org/officeDocument/2006/relationships/slide" Target="slides/slide890.xml"/>
  <Relationship Id="rId893" Type="http://schemas.openxmlformats.org/officeDocument/2006/relationships/slide" Target="slides/slide891.xml"/>
  <Relationship Id="rId894" Type="http://schemas.openxmlformats.org/officeDocument/2006/relationships/slide" Target="slides/slide892.xml"/>
  <Relationship Id="rId895" Type="http://schemas.openxmlformats.org/officeDocument/2006/relationships/slide" Target="slides/slide893.xml"/>
  <Relationship Id="rId896" Type="http://schemas.openxmlformats.org/officeDocument/2006/relationships/slide" Target="slides/slide894.xml"/>
  <Relationship Id="rId897" Type="http://schemas.openxmlformats.org/officeDocument/2006/relationships/slide" Target="slides/slide895.xml"/>
  <Relationship Id="rId898" Type="http://schemas.openxmlformats.org/officeDocument/2006/relationships/slide" Target="slides/slide896.xml"/>
  <Relationship Id="rId899" Type="http://schemas.openxmlformats.org/officeDocument/2006/relationships/slide" Target="slides/slide897.xml"/>
  <Relationship Id="rId900" Type="http://schemas.openxmlformats.org/officeDocument/2006/relationships/slide" Target="slides/slide898.xml"/>
  <Relationship Id="rId901" Type="http://schemas.openxmlformats.org/officeDocument/2006/relationships/slide" Target="slides/slide899.xml"/>
  <Relationship Id="rId902" Type="http://schemas.openxmlformats.org/officeDocument/2006/relationships/slide" Target="slides/slide900.xml"/>
  <Relationship Id="rId903" Type="http://schemas.openxmlformats.org/officeDocument/2006/relationships/slide" Target="slides/slide901.xml"/>
  <Relationship Id="rId904" Type="http://schemas.openxmlformats.org/officeDocument/2006/relationships/slide" Target="slides/slide902.xml"/>
  <Relationship Id="rId905" Type="http://schemas.openxmlformats.org/officeDocument/2006/relationships/slide" Target="slides/slide903.xml"/>
  <Relationship Id="rId906" Type="http://schemas.openxmlformats.org/officeDocument/2006/relationships/slide" Target="slides/slide904.xml"/>
  <Relationship Id="rId907" Type="http://schemas.openxmlformats.org/officeDocument/2006/relationships/slide" Target="slides/slide905.xml"/>
  <Relationship Id="rId908" Type="http://schemas.openxmlformats.org/officeDocument/2006/relationships/slide" Target="slides/slide906.xml"/>
  <Relationship Id="rId909" Type="http://schemas.openxmlformats.org/officeDocument/2006/relationships/slide" Target="slides/slide907.xml"/>
  <Relationship Id="rId910" Type="http://schemas.openxmlformats.org/officeDocument/2006/relationships/slide" Target="slides/slide908.xml"/>
  <Relationship Id="rId911" Type="http://schemas.openxmlformats.org/officeDocument/2006/relationships/slide" Target="slides/slide909.xml"/>
  <Relationship Id="rId912" Type="http://schemas.openxmlformats.org/officeDocument/2006/relationships/slide" Target="slides/slide910.xml"/>
  <Relationship Id="rId913" Type="http://schemas.openxmlformats.org/officeDocument/2006/relationships/slide" Target="slides/slide911.xml"/>
  <Relationship Id="rId914" Type="http://schemas.openxmlformats.org/officeDocument/2006/relationships/slide" Target="slides/slide912.xml"/>
  <Relationship Id="rId915" Type="http://schemas.openxmlformats.org/officeDocument/2006/relationships/slide" Target="slides/slide913.xml"/>
  <Relationship Id="rId916" Type="http://schemas.openxmlformats.org/officeDocument/2006/relationships/slide" Target="slides/slide914.xml"/>
  <Relationship Id="rId917" Type="http://schemas.openxmlformats.org/officeDocument/2006/relationships/slide" Target="slides/slide915.xml"/>
  <Relationship Id="rId918" Type="http://schemas.openxmlformats.org/officeDocument/2006/relationships/slide" Target="slides/slide916.xml"/>
  <Relationship Id="rId919" Type="http://schemas.openxmlformats.org/officeDocument/2006/relationships/slide" Target="slides/slide917.xml"/>
  <Relationship Id="rId920" Type="http://schemas.openxmlformats.org/officeDocument/2006/relationships/slide" Target="slides/slide918.xml"/>
  <Relationship Id="rId921" Type="http://schemas.openxmlformats.org/officeDocument/2006/relationships/slide" Target="slides/slide919.xml"/>
  <Relationship Id="rId922" Type="http://schemas.openxmlformats.org/officeDocument/2006/relationships/slide" Target="slides/slide920.xml"/>
  <Relationship Id="rId923" Type="http://schemas.openxmlformats.org/officeDocument/2006/relationships/slide" Target="slides/slide921.xml"/>
  <Relationship Id="rId924" Type="http://schemas.openxmlformats.org/officeDocument/2006/relationships/slide" Target="slides/slide922.xml"/>
  <Relationship Id="rId925" Type="http://schemas.openxmlformats.org/officeDocument/2006/relationships/slide" Target="slides/slide923.xml"/>
  <Relationship Id="rId926" Type="http://schemas.openxmlformats.org/officeDocument/2006/relationships/slide" Target="slides/slide924.xml"/>
  <Relationship Id="rId927" Type="http://schemas.openxmlformats.org/officeDocument/2006/relationships/slide" Target="slides/slide925.xml"/>
  <Relationship Id="rId928" Type="http://schemas.openxmlformats.org/officeDocument/2006/relationships/slide" Target="slides/slide926.xml"/>
  <Relationship Id="rId929" Type="http://schemas.openxmlformats.org/officeDocument/2006/relationships/slide" Target="slides/slide927.xml"/>
  <Relationship Id="rId930" Type="http://schemas.openxmlformats.org/officeDocument/2006/relationships/slide" Target="slides/slide928.xml"/>
  <Relationship Id="rId931" Type="http://schemas.openxmlformats.org/officeDocument/2006/relationships/slide" Target="slides/slide929.xml"/>
  <Relationship Id="rId932" Type="http://schemas.openxmlformats.org/officeDocument/2006/relationships/slide" Target="slides/slide930.xml"/>
  <Relationship Id="rId933" Type="http://schemas.openxmlformats.org/officeDocument/2006/relationships/slide" Target="slides/slide931.xml"/>
  <Relationship Id="rId934" Type="http://schemas.openxmlformats.org/officeDocument/2006/relationships/slide" Target="slides/slide932.xml"/>
  <Relationship Id="rId935" Type="http://schemas.openxmlformats.org/officeDocument/2006/relationships/slide" Target="slides/slide933.xml"/>
  <Relationship Id="rId936" Type="http://schemas.openxmlformats.org/officeDocument/2006/relationships/slide" Target="slides/slide934.xml"/>
  <Relationship Id="rId937" Type="http://schemas.openxmlformats.org/officeDocument/2006/relationships/slide" Target="slides/slide935.xml"/>
  <Relationship Id="rId938" Type="http://schemas.openxmlformats.org/officeDocument/2006/relationships/slide" Target="slides/slide936.xml"/>
  <Relationship Id="rId939" Type="http://schemas.openxmlformats.org/officeDocument/2006/relationships/slide" Target="slides/slide937.xml"/>
  <Relationship Id="rId940" Type="http://schemas.openxmlformats.org/officeDocument/2006/relationships/slide" Target="slides/slide938.xml"/>
  <Relationship Id="rId941" Type="http://schemas.openxmlformats.org/officeDocument/2006/relationships/slide" Target="slides/slide939.xml"/>
  <Relationship Id="rId942" Type="http://schemas.openxmlformats.org/officeDocument/2006/relationships/slide" Target="slides/slide940.xml"/>
  <Relationship Id="rId943" Type="http://schemas.openxmlformats.org/officeDocument/2006/relationships/slide" Target="slides/slide941.xml"/>
  <Relationship Id="rId944" Type="http://schemas.openxmlformats.org/officeDocument/2006/relationships/slide" Target="slides/slide942.xml"/>
  <Relationship Id="rId945" Type="http://schemas.openxmlformats.org/officeDocument/2006/relationships/slide" Target="slides/slide943.xml"/>
  <Relationship Id="rId946" Type="http://schemas.openxmlformats.org/officeDocument/2006/relationships/slide" Target="slides/slide944.xml"/>
  <Relationship Id="rId947" Type="http://schemas.openxmlformats.org/officeDocument/2006/relationships/slide" Target="slides/slide945.xml"/>
  <Relationship Id="rId948" Type="http://schemas.openxmlformats.org/officeDocument/2006/relationships/slide" Target="slides/slide946.xml"/>
  <Relationship Id="rId949" Type="http://schemas.openxmlformats.org/officeDocument/2006/relationships/slide" Target="slides/slide947.xml"/>
  <Relationship Id="rId950" Type="http://schemas.openxmlformats.org/officeDocument/2006/relationships/slide" Target="slides/slide948.xml"/>
  <Relationship Id="rId951" Type="http://schemas.openxmlformats.org/officeDocument/2006/relationships/slide" Target="slides/slide949.xml"/>
  <Relationship Id="rId952" Type="http://schemas.openxmlformats.org/officeDocument/2006/relationships/slide" Target="slides/slide950.xml"/>
  <Relationship Id="rId953" Type="http://schemas.openxmlformats.org/officeDocument/2006/relationships/slide" Target="slides/slide951.xml"/>
  <Relationship Id="rId954" Type="http://schemas.openxmlformats.org/officeDocument/2006/relationships/slide" Target="slides/slide952.xml"/>
  <Relationship Id="rId955" Type="http://schemas.openxmlformats.org/officeDocument/2006/relationships/slide" Target="slides/slide953.xml"/>
  <Relationship Id="rId956" Type="http://schemas.openxmlformats.org/officeDocument/2006/relationships/slide" Target="slides/slide954.xml"/>
  <Relationship Id="rId957" Type="http://schemas.openxmlformats.org/officeDocument/2006/relationships/slide" Target="slides/slide955.xml"/>
  <Relationship Id="rId958" Type="http://schemas.openxmlformats.org/officeDocument/2006/relationships/slide" Target="slides/slide956.xml"/>
  <Relationship Id="rId959" Type="http://schemas.openxmlformats.org/officeDocument/2006/relationships/slide" Target="slides/slide957.xml"/>
  <Relationship Id="rId960" Type="http://schemas.openxmlformats.org/officeDocument/2006/relationships/presProps" Target="presProps.xml"/>
  <Relationship Id="rId961" Type="http://schemas.openxmlformats.org/officeDocument/2006/relationships/viewProps" Target="viewProps.xml"/>
  <Relationship Id="rId962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04579891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/>

</file>

<file path=ppt/slides/_rels/slide10.xml.rels><?xml version="1.0" encoding="UTF-8" standalone="yes"?>
<Relationships xmlns="http://schemas.openxmlformats.org/package/2006/relationships"/>

</file>

<file path=ppt/slides/_rels/slide100.xml.rels><?xml version="1.0" encoding="UTF-8" standalone="yes"?>
<Relationships xmlns="http://schemas.openxmlformats.org/package/2006/relationships"/>

</file>

<file path=ppt/slides/_rels/slide101.xml.rels><?xml version="1.0" encoding="UTF-8" standalone="yes"?>
<Relationships xmlns="http://schemas.openxmlformats.org/package/2006/relationships"/>

</file>

<file path=ppt/slides/_rels/slide102.xml.rels><?xml version="1.0" encoding="UTF-8" standalone="yes"?>
<Relationships xmlns="http://schemas.openxmlformats.org/package/2006/relationships"/>

</file>

<file path=ppt/slides/_rels/slide103.xml.rels><?xml version="1.0" encoding="UTF-8" standalone="yes"?>
<Relationships xmlns="http://schemas.openxmlformats.org/package/2006/relationships"/>

</file>

<file path=ppt/slides/_rels/slide104.xml.rels><?xml version="1.0" encoding="UTF-8" standalone="yes"?>
<Relationships xmlns="http://schemas.openxmlformats.org/package/2006/relationships"/>

</file>

<file path=ppt/slides/_rels/slide105.xml.rels><?xml version="1.0" encoding="UTF-8" standalone="yes"?>
<Relationships xmlns="http://schemas.openxmlformats.org/package/2006/relationships"/>

</file>

<file path=ppt/slides/_rels/slide106.xml.rels><?xml version="1.0" encoding="UTF-8" standalone="yes"?>
<Relationships xmlns="http://schemas.openxmlformats.org/package/2006/relationships"/>

</file>

<file path=ppt/slides/_rels/slide107.xml.rels><?xml version="1.0" encoding="UTF-8" standalone="yes"?>
<Relationships xmlns="http://schemas.openxmlformats.org/package/2006/relationships"/>

</file>

<file path=ppt/slides/_rels/slide108.xml.rels><?xml version="1.0" encoding="UTF-8" standalone="yes"?>
<Relationships xmlns="http://schemas.openxmlformats.org/package/2006/relationships"/>

</file>

<file path=ppt/slides/_rels/slide109.xml.rels><?xml version="1.0" encoding="UTF-8" standalone="yes"?>
<Relationships xmlns="http://schemas.openxmlformats.org/package/2006/relationships"/>

</file>

<file path=ppt/slides/_rels/slide11.xml.rels><?xml version="1.0" encoding="UTF-8" standalone="yes"?>
<Relationships xmlns="http://schemas.openxmlformats.org/package/2006/relationships"/>

</file>

<file path=ppt/slides/_rels/slide110.xml.rels><?xml version="1.0" encoding="UTF-8" standalone="yes"?>
<Relationships xmlns="http://schemas.openxmlformats.org/package/2006/relationships"/>

</file>

<file path=ppt/slides/_rels/slide111.xml.rels><?xml version="1.0" encoding="UTF-8" standalone="yes"?>
<Relationships xmlns="http://schemas.openxmlformats.org/package/2006/relationships"/>

</file>

<file path=ppt/slides/_rels/slide112.xml.rels><?xml version="1.0" encoding="UTF-8" standalone="yes"?>
<Relationships xmlns="http://schemas.openxmlformats.org/package/2006/relationships"/>

</file>

<file path=ppt/slides/_rels/slide113.xml.rels><?xml version="1.0" encoding="UTF-8" standalone="yes"?>
<Relationships xmlns="http://schemas.openxmlformats.org/package/2006/relationships"/>

</file>

<file path=ppt/slides/_rels/slide114.xml.rels><?xml version="1.0" encoding="UTF-8" standalone="yes"?>
<Relationships xmlns="http://schemas.openxmlformats.org/package/2006/relationships"/>

</file>

<file path=ppt/slides/_rels/slide115.xml.rels><?xml version="1.0" encoding="UTF-8" standalone="yes"?>
<Relationships xmlns="http://schemas.openxmlformats.org/package/2006/relationships"/>

</file>

<file path=ppt/slides/_rels/slide116.xml.rels><?xml version="1.0" encoding="UTF-8" standalone="yes"?>
<Relationships xmlns="http://schemas.openxmlformats.org/package/2006/relationships"/>

</file>

<file path=ppt/slides/_rels/slide117.xml.rels><?xml version="1.0" encoding="UTF-8" standalone="yes"?>
<Relationships xmlns="http://schemas.openxmlformats.org/package/2006/relationships"/>

</file>

<file path=ppt/slides/_rels/slide118.xml.rels><?xml version="1.0" encoding="UTF-8" standalone="yes"?>
<Relationships xmlns="http://schemas.openxmlformats.org/package/2006/relationships"/>

</file>

<file path=ppt/slides/_rels/slide119.xml.rels><?xml version="1.0" encoding="UTF-8" standalone="yes"?>
<Relationships xmlns="http://schemas.openxmlformats.org/package/2006/relationships"/>

</file>

<file path=ppt/slides/_rels/slide12.xml.rels><?xml version="1.0" encoding="UTF-8" standalone="yes"?>
<Relationships xmlns="http://schemas.openxmlformats.org/package/2006/relationships"/>

</file>

<file path=ppt/slides/_rels/slide120.xml.rels><?xml version="1.0" encoding="UTF-8" standalone="yes"?>
<Relationships xmlns="http://schemas.openxmlformats.org/package/2006/relationships"/>

</file>

<file path=ppt/slides/_rels/slide121.xml.rels><?xml version="1.0" encoding="UTF-8" standalone="yes"?>
<Relationships xmlns="http://schemas.openxmlformats.org/package/2006/relationships"/>

</file>

<file path=ppt/slides/_rels/slide122.xml.rels><?xml version="1.0" encoding="UTF-8" standalone="yes"?>
<Relationships xmlns="http://schemas.openxmlformats.org/package/2006/relationships"/>

</file>

<file path=ppt/slides/_rels/slide123.xml.rels><?xml version="1.0" encoding="UTF-8" standalone="yes"?>
<Relationships xmlns="http://schemas.openxmlformats.org/package/2006/relationships"/>

</file>

<file path=ppt/slides/_rels/slide124.xml.rels><?xml version="1.0" encoding="UTF-8" standalone="yes"?>
<Relationships xmlns="http://schemas.openxmlformats.org/package/2006/relationships"/>

</file>

<file path=ppt/slides/_rels/slide125.xml.rels><?xml version="1.0" encoding="UTF-8" standalone="yes"?>
<Relationships xmlns="http://schemas.openxmlformats.org/package/2006/relationships"/>

</file>

<file path=ppt/slides/_rels/slide126.xml.rels><?xml version="1.0" encoding="UTF-8" standalone="yes"?>
<Relationships xmlns="http://schemas.openxmlformats.org/package/2006/relationships"/>

</file>

<file path=ppt/slides/_rels/slide127.xml.rels><?xml version="1.0" encoding="UTF-8" standalone="yes"?>
<Relationships xmlns="http://schemas.openxmlformats.org/package/2006/relationships"/>

</file>

<file path=ppt/slides/_rels/slide128.xml.rels><?xml version="1.0" encoding="UTF-8" standalone="yes"?>
<Relationships xmlns="http://schemas.openxmlformats.org/package/2006/relationships"/>

</file>

<file path=ppt/slides/_rels/slide129.xml.rels><?xml version="1.0" encoding="UTF-8" standalone="yes"?>
<Relationships xmlns="http://schemas.openxmlformats.org/package/2006/relationships"/>

</file>

<file path=ppt/slides/_rels/slide13.xml.rels><?xml version="1.0" encoding="UTF-8" standalone="yes"?>
<Relationships xmlns="http://schemas.openxmlformats.org/package/2006/relationships"/>

</file>

<file path=ppt/slides/_rels/slide130.xml.rels><?xml version="1.0" encoding="UTF-8" standalone="yes"?>
<Relationships xmlns="http://schemas.openxmlformats.org/package/2006/relationships"/>

</file>

<file path=ppt/slides/_rels/slide131.xml.rels><?xml version="1.0" encoding="UTF-8" standalone="yes"?>
<Relationships xmlns="http://schemas.openxmlformats.org/package/2006/relationships"/>

</file>

<file path=ppt/slides/_rels/slide132.xml.rels><?xml version="1.0" encoding="UTF-8" standalone="yes"?>
<Relationships xmlns="http://schemas.openxmlformats.org/package/2006/relationships"/>

</file>

<file path=ppt/slides/_rels/slide133.xml.rels><?xml version="1.0" encoding="UTF-8" standalone="yes"?>
<Relationships xmlns="http://schemas.openxmlformats.org/package/2006/relationships"/>

</file>

<file path=ppt/slides/_rels/slide134.xml.rels><?xml version="1.0" encoding="UTF-8" standalone="yes"?>
<Relationships xmlns="http://schemas.openxmlformats.org/package/2006/relationships"/>

</file>

<file path=ppt/slides/_rels/slide135.xml.rels><?xml version="1.0" encoding="UTF-8" standalone="yes"?>
<Relationships xmlns="http://schemas.openxmlformats.org/package/2006/relationships"/>

</file>

<file path=ppt/slides/_rels/slide136.xml.rels><?xml version="1.0" encoding="UTF-8" standalone="yes"?>
<Relationships xmlns="http://schemas.openxmlformats.org/package/2006/relationships"/>

</file>

<file path=ppt/slides/_rels/slide137.xml.rels><?xml version="1.0" encoding="UTF-8" standalone="yes"?>
<Relationships xmlns="http://schemas.openxmlformats.org/package/2006/relationships"/>

</file>

<file path=ppt/slides/_rels/slide138.xml.rels><?xml version="1.0" encoding="UTF-8" standalone="yes"?>
<Relationships xmlns="http://schemas.openxmlformats.org/package/2006/relationships"/>

</file>

<file path=ppt/slides/_rels/slide139.xml.rels><?xml version="1.0" encoding="UTF-8" standalone="yes"?>
<Relationships xmlns="http://schemas.openxmlformats.org/package/2006/relationships"/>

</file>

<file path=ppt/slides/_rels/slide14.xml.rels><?xml version="1.0" encoding="UTF-8" standalone="yes"?>
<Relationships xmlns="http://schemas.openxmlformats.org/package/2006/relationships"/>

</file>

<file path=ppt/slides/_rels/slide140.xml.rels><?xml version="1.0" encoding="UTF-8" standalone="yes"?>
<Relationships xmlns="http://schemas.openxmlformats.org/package/2006/relationships"/>

</file>

<file path=ppt/slides/_rels/slide141.xml.rels><?xml version="1.0" encoding="UTF-8" standalone="yes"?>
<Relationships xmlns="http://schemas.openxmlformats.org/package/2006/relationships"/>

</file>

<file path=ppt/slides/_rels/slide142.xml.rels><?xml version="1.0" encoding="UTF-8" standalone="yes"?>
<Relationships xmlns="http://schemas.openxmlformats.org/package/2006/relationships"/>

</file>

<file path=ppt/slides/_rels/slide143.xml.rels><?xml version="1.0" encoding="UTF-8" standalone="yes"?>
<Relationships xmlns="http://schemas.openxmlformats.org/package/2006/relationships"/>

</file>

<file path=ppt/slides/_rels/slide144.xml.rels><?xml version="1.0" encoding="UTF-8" standalone="yes"?>
<Relationships xmlns="http://schemas.openxmlformats.org/package/2006/relationships"/>

</file>

<file path=ppt/slides/_rels/slide145.xml.rels><?xml version="1.0" encoding="UTF-8" standalone="yes"?>
<Relationships xmlns="http://schemas.openxmlformats.org/package/2006/relationships"/>

</file>

<file path=ppt/slides/_rels/slide146.xml.rels><?xml version="1.0" encoding="UTF-8" standalone="yes"?>
<Relationships xmlns="http://schemas.openxmlformats.org/package/2006/relationships"/>

</file>

<file path=ppt/slides/_rels/slide147.xml.rels><?xml version="1.0" encoding="UTF-8" standalone="yes"?>
<Relationships xmlns="http://schemas.openxmlformats.org/package/2006/relationships"/>

</file>

<file path=ppt/slides/_rels/slide148.xml.rels><?xml version="1.0" encoding="UTF-8" standalone="yes"?>
<Relationships xmlns="http://schemas.openxmlformats.org/package/2006/relationships"/>

</file>

<file path=ppt/slides/_rels/slide149.xml.rels><?xml version="1.0" encoding="UTF-8" standalone="yes"?>
<Relationships xmlns="http://schemas.openxmlformats.org/package/2006/relationships"/>

</file>

<file path=ppt/slides/_rels/slide15.xml.rels><?xml version="1.0" encoding="UTF-8" standalone="yes"?>
<Relationships xmlns="http://schemas.openxmlformats.org/package/2006/relationships"/>

</file>

<file path=ppt/slides/_rels/slide150.xml.rels><?xml version="1.0" encoding="UTF-8" standalone="yes"?>
<Relationships xmlns="http://schemas.openxmlformats.org/package/2006/relationships"/>

</file>

<file path=ppt/slides/_rels/slide151.xml.rels><?xml version="1.0" encoding="UTF-8" standalone="yes"?>
<Relationships xmlns="http://schemas.openxmlformats.org/package/2006/relationships"/>

</file>

<file path=ppt/slides/_rels/slide152.xml.rels><?xml version="1.0" encoding="UTF-8" standalone="yes"?>
<Relationships xmlns="http://schemas.openxmlformats.org/package/2006/relationships"/>

</file>

<file path=ppt/slides/_rels/slide153.xml.rels><?xml version="1.0" encoding="UTF-8" standalone="yes"?>
<Relationships xmlns="http://schemas.openxmlformats.org/package/2006/relationships"/>

</file>

<file path=ppt/slides/_rels/slide154.xml.rels><?xml version="1.0" encoding="UTF-8" standalone="yes"?>
<Relationships xmlns="http://schemas.openxmlformats.org/package/2006/relationships"/>

</file>

<file path=ppt/slides/_rels/slide155.xml.rels><?xml version="1.0" encoding="UTF-8" standalone="yes"?>
<Relationships xmlns="http://schemas.openxmlformats.org/package/2006/relationships"/>

</file>

<file path=ppt/slides/_rels/slide156.xml.rels><?xml version="1.0" encoding="UTF-8" standalone="yes"?>
<Relationships xmlns="http://schemas.openxmlformats.org/package/2006/relationships"/>

</file>

<file path=ppt/slides/_rels/slide157.xml.rels><?xml version="1.0" encoding="UTF-8" standalone="yes"?>
<Relationships xmlns="http://schemas.openxmlformats.org/package/2006/relationships"/>

</file>

<file path=ppt/slides/_rels/slide158.xml.rels><?xml version="1.0" encoding="UTF-8" standalone="yes"?>
<Relationships xmlns="http://schemas.openxmlformats.org/package/2006/relationships"/>

</file>

<file path=ppt/slides/_rels/slide159.xml.rels><?xml version="1.0" encoding="UTF-8" standalone="yes"?>
<Relationships xmlns="http://schemas.openxmlformats.org/package/2006/relationships"/>

</file>

<file path=ppt/slides/_rels/slide16.xml.rels><?xml version="1.0" encoding="UTF-8" standalone="yes"?>
<Relationships xmlns="http://schemas.openxmlformats.org/package/2006/relationships"/>

</file>

<file path=ppt/slides/_rels/slide160.xml.rels><?xml version="1.0" encoding="UTF-8" standalone="yes"?>
<Relationships xmlns="http://schemas.openxmlformats.org/package/2006/relationships"/>

</file>

<file path=ppt/slides/_rels/slide161.xml.rels><?xml version="1.0" encoding="UTF-8" standalone="yes"?>
<Relationships xmlns="http://schemas.openxmlformats.org/package/2006/relationships"/>

</file>

<file path=ppt/slides/_rels/slide162.xml.rels><?xml version="1.0" encoding="UTF-8" standalone="yes"?>
<Relationships xmlns="http://schemas.openxmlformats.org/package/2006/relationships"/>

</file>

<file path=ppt/slides/_rels/slide163.xml.rels><?xml version="1.0" encoding="UTF-8" standalone="yes"?>
<Relationships xmlns="http://schemas.openxmlformats.org/package/2006/relationships"/>

</file>

<file path=ppt/slides/_rels/slide164.xml.rels><?xml version="1.0" encoding="UTF-8" standalone="yes"?>
<Relationships xmlns="http://schemas.openxmlformats.org/package/2006/relationships"/>

</file>

<file path=ppt/slides/_rels/slide165.xml.rels><?xml version="1.0" encoding="UTF-8" standalone="yes"?>
<Relationships xmlns="http://schemas.openxmlformats.org/package/2006/relationships"/>

</file>

<file path=ppt/slides/_rels/slide166.xml.rels><?xml version="1.0" encoding="UTF-8" standalone="yes"?>
<Relationships xmlns="http://schemas.openxmlformats.org/package/2006/relationships"/>

</file>

<file path=ppt/slides/_rels/slide167.xml.rels><?xml version="1.0" encoding="UTF-8" standalone="yes"?>
<Relationships xmlns="http://schemas.openxmlformats.org/package/2006/relationships"/>

</file>

<file path=ppt/slides/_rels/slide168.xml.rels><?xml version="1.0" encoding="UTF-8" standalone="yes"?>
<Relationships xmlns="http://schemas.openxmlformats.org/package/2006/relationships"/>

</file>

<file path=ppt/slides/_rels/slide169.xml.rels><?xml version="1.0" encoding="UTF-8" standalone="yes"?>
<Relationships xmlns="http://schemas.openxmlformats.org/package/2006/relationships"/>

</file>

<file path=ppt/slides/_rels/slide17.xml.rels><?xml version="1.0" encoding="UTF-8" standalone="yes"?>
<Relationships xmlns="http://schemas.openxmlformats.org/package/2006/relationships"/>

</file>

<file path=ppt/slides/_rels/slide170.xml.rels><?xml version="1.0" encoding="UTF-8" standalone="yes"?>
<Relationships xmlns="http://schemas.openxmlformats.org/package/2006/relationships"/>

</file>

<file path=ppt/slides/_rels/slide171.xml.rels><?xml version="1.0" encoding="UTF-8" standalone="yes"?>
<Relationships xmlns="http://schemas.openxmlformats.org/package/2006/relationships"/>

</file>

<file path=ppt/slides/_rels/slide172.xml.rels><?xml version="1.0" encoding="UTF-8" standalone="yes"?>
<Relationships xmlns="http://schemas.openxmlformats.org/package/2006/relationships"/>

</file>

<file path=ppt/slides/_rels/slide173.xml.rels><?xml version="1.0" encoding="UTF-8" standalone="yes"?>
<Relationships xmlns="http://schemas.openxmlformats.org/package/2006/relationships"/>

</file>

<file path=ppt/slides/_rels/slide174.xml.rels><?xml version="1.0" encoding="UTF-8" standalone="yes"?>
<Relationships xmlns="http://schemas.openxmlformats.org/package/2006/relationships"/>

</file>

<file path=ppt/slides/_rels/slide175.xml.rels><?xml version="1.0" encoding="UTF-8" standalone="yes"?>
<Relationships xmlns="http://schemas.openxmlformats.org/package/2006/relationships"/>

</file>

<file path=ppt/slides/_rels/slide176.xml.rels><?xml version="1.0" encoding="UTF-8" standalone="yes"?>
<Relationships xmlns="http://schemas.openxmlformats.org/package/2006/relationships"/>

</file>

<file path=ppt/slides/_rels/slide177.xml.rels><?xml version="1.0" encoding="UTF-8" standalone="yes"?>
<Relationships xmlns="http://schemas.openxmlformats.org/package/2006/relationships"/>

</file>

<file path=ppt/slides/_rels/slide178.xml.rels><?xml version="1.0" encoding="UTF-8" standalone="yes"?>
<Relationships xmlns="http://schemas.openxmlformats.org/package/2006/relationships"/>

</file>

<file path=ppt/slides/_rels/slide179.xml.rels><?xml version="1.0" encoding="UTF-8" standalone="yes"?>
<Relationships xmlns="http://schemas.openxmlformats.org/package/2006/relationships"/>

</file>

<file path=ppt/slides/_rels/slide18.xml.rels><?xml version="1.0" encoding="UTF-8" standalone="yes"?>
<Relationships xmlns="http://schemas.openxmlformats.org/package/2006/relationships"/>

</file>

<file path=ppt/slides/_rels/slide180.xml.rels><?xml version="1.0" encoding="UTF-8" standalone="yes"?>
<Relationships xmlns="http://schemas.openxmlformats.org/package/2006/relationships"/>

</file>

<file path=ppt/slides/_rels/slide181.xml.rels><?xml version="1.0" encoding="UTF-8" standalone="yes"?>
<Relationships xmlns="http://schemas.openxmlformats.org/package/2006/relationships"/>

</file>

<file path=ppt/slides/_rels/slide182.xml.rels><?xml version="1.0" encoding="UTF-8" standalone="yes"?>
<Relationships xmlns="http://schemas.openxmlformats.org/package/2006/relationships"/>

</file>

<file path=ppt/slides/_rels/slide183.xml.rels><?xml version="1.0" encoding="UTF-8" standalone="yes"?>
<Relationships xmlns="http://schemas.openxmlformats.org/package/2006/relationships"/>

</file>

<file path=ppt/slides/_rels/slide184.xml.rels><?xml version="1.0" encoding="UTF-8" standalone="yes"?>
<Relationships xmlns="http://schemas.openxmlformats.org/package/2006/relationships"/>

</file>

<file path=ppt/slides/_rels/slide185.xml.rels><?xml version="1.0" encoding="UTF-8" standalone="yes"?>
<Relationships xmlns="http://schemas.openxmlformats.org/package/2006/relationships"/>

</file>

<file path=ppt/slides/_rels/slide186.xml.rels><?xml version="1.0" encoding="UTF-8" standalone="yes"?>
<Relationships xmlns="http://schemas.openxmlformats.org/package/2006/relationships"/>

</file>

<file path=ppt/slides/_rels/slide187.xml.rels><?xml version="1.0" encoding="UTF-8" standalone="yes"?>
<Relationships xmlns="http://schemas.openxmlformats.org/package/2006/relationships"/>

</file>

<file path=ppt/slides/_rels/slide188.xml.rels><?xml version="1.0" encoding="UTF-8" standalone="yes"?>
<Relationships xmlns="http://schemas.openxmlformats.org/package/2006/relationships"/>

</file>

<file path=ppt/slides/_rels/slide189.xml.rels><?xml version="1.0" encoding="UTF-8" standalone="yes"?>
<Relationships xmlns="http://schemas.openxmlformats.org/package/2006/relationships"/>

</file>

<file path=ppt/slides/_rels/slide19.xml.rels><?xml version="1.0" encoding="UTF-8" standalone="yes"?>
<Relationships xmlns="http://schemas.openxmlformats.org/package/2006/relationships"/>

</file>

<file path=ppt/slides/_rels/slide190.xml.rels><?xml version="1.0" encoding="UTF-8" standalone="yes"?>
<Relationships xmlns="http://schemas.openxmlformats.org/package/2006/relationships"/>

</file>

<file path=ppt/slides/_rels/slide191.xml.rels><?xml version="1.0" encoding="UTF-8" standalone="yes"?>
<Relationships xmlns="http://schemas.openxmlformats.org/package/2006/relationships"/>

</file>

<file path=ppt/slides/_rels/slide192.xml.rels><?xml version="1.0" encoding="UTF-8" standalone="yes"?>
<Relationships xmlns="http://schemas.openxmlformats.org/package/2006/relationships"/>

</file>

<file path=ppt/slides/_rels/slide193.xml.rels><?xml version="1.0" encoding="UTF-8" standalone="yes"?>
<Relationships xmlns="http://schemas.openxmlformats.org/package/2006/relationships"/>

</file>

<file path=ppt/slides/_rels/slide194.xml.rels><?xml version="1.0" encoding="UTF-8" standalone="yes"?>
<Relationships xmlns="http://schemas.openxmlformats.org/package/2006/relationships"/>

</file>

<file path=ppt/slides/_rels/slide195.xml.rels><?xml version="1.0" encoding="UTF-8" standalone="yes"?>
<Relationships xmlns="http://schemas.openxmlformats.org/package/2006/relationships"/>

</file>

<file path=ppt/slides/_rels/slide196.xml.rels><?xml version="1.0" encoding="UTF-8" standalone="yes"?>
<Relationships xmlns="http://schemas.openxmlformats.org/package/2006/relationships"/>

</file>

<file path=ppt/slides/_rels/slide197.xml.rels><?xml version="1.0" encoding="UTF-8" standalone="yes"?>
<Relationships xmlns="http://schemas.openxmlformats.org/package/2006/relationships"/>

</file>

<file path=ppt/slides/_rels/slide198.xml.rels><?xml version="1.0" encoding="UTF-8" standalone="yes"?>
<Relationships xmlns="http://schemas.openxmlformats.org/package/2006/relationships"/>

</file>

<file path=ppt/slides/_rels/slide199.xml.rels><?xml version="1.0" encoding="UTF-8" standalone="yes"?>
<Relationships xmlns="http://schemas.openxmlformats.org/package/2006/relationships"/>

</file>

<file path=ppt/slides/_rels/slide2.xml.rels><?xml version="1.0" encoding="UTF-8" standalone="yes"?>
<Relationships xmlns="http://schemas.openxmlformats.org/package/2006/relationships"/>

</file>

<file path=ppt/slides/_rels/slide20.xml.rels><?xml version="1.0" encoding="UTF-8" standalone="yes"?>
<Relationships xmlns="http://schemas.openxmlformats.org/package/2006/relationships"/>

</file>

<file path=ppt/slides/_rels/slide200.xml.rels><?xml version="1.0" encoding="UTF-8" standalone="yes"?>
<Relationships xmlns="http://schemas.openxmlformats.org/package/2006/relationships"/>

</file>

<file path=ppt/slides/_rels/slide201.xml.rels><?xml version="1.0" encoding="UTF-8" standalone="yes"?>
<Relationships xmlns="http://schemas.openxmlformats.org/package/2006/relationships"/>

</file>

<file path=ppt/slides/_rels/slide202.xml.rels><?xml version="1.0" encoding="UTF-8" standalone="yes"?>
<Relationships xmlns="http://schemas.openxmlformats.org/package/2006/relationships"/>

</file>

<file path=ppt/slides/_rels/slide203.xml.rels><?xml version="1.0" encoding="UTF-8" standalone="yes"?>
<Relationships xmlns="http://schemas.openxmlformats.org/package/2006/relationships"/>

</file>

<file path=ppt/slides/_rels/slide204.xml.rels><?xml version="1.0" encoding="UTF-8" standalone="yes"?>
<Relationships xmlns="http://schemas.openxmlformats.org/package/2006/relationships"/>

</file>

<file path=ppt/slides/_rels/slide205.xml.rels><?xml version="1.0" encoding="UTF-8" standalone="yes"?>
<Relationships xmlns="http://schemas.openxmlformats.org/package/2006/relationships"/>

</file>

<file path=ppt/slides/_rels/slide206.xml.rels><?xml version="1.0" encoding="UTF-8" standalone="yes"?>
<Relationships xmlns="http://schemas.openxmlformats.org/package/2006/relationships"/>

</file>

<file path=ppt/slides/_rels/slide207.xml.rels><?xml version="1.0" encoding="UTF-8" standalone="yes"?>
<Relationships xmlns="http://schemas.openxmlformats.org/package/2006/relationships"/>

</file>

<file path=ppt/slides/_rels/slide208.xml.rels><?xml version="1.0" encoding="UTF-8" standalone="yes"?>
<Relationships xmlns="http://schemas.openxmlformats.org/package/2006/relationships"/>

</file>

<file path=ppt/slides/_rels/slide209.xml.rels><?xml version="1.0" encoding="UTF-8" standalone="yes"?>
<Relationships xmlns="http://schemas.openxmlformats.org/package/2006/relationships"/>

</file>

<file path=ppt/slides/_rels/slide21.xml.rels><?xml version="1.0" encoding="UTF-8" standalone="yes"?>
<Relationships xmlns="http://schemas.openxmlformats.org/package/2006/relationships"/>

</file>

<file path=ppt/slides/_rels/slide210.xml.rels><?xml version="1.0" encoding="UTF-8" standalone="yes"?>
<Relationships xmlns="http://schemas.openxmlformats.org/package/2006/relationships"/>

</file>

<file path=ppt/slides/_rels/slide211.xml.rels><?xml version="1.0" encoding="UTF-8" standalone="yes"?>
<Relationships xmlns="http://schemas.openxmlformats.org/package/2006/relationships"/>

</file>

<file path=ppt/slides/_rels/slide212.xml.rels><?xml version="1.0" encoding="UTF-8" standalone="yes"?>
<Relationships xmlns="http://schemas.openxmlformats.org/package/2006/relationships"/>

</file>

<file path=ppt/slides/_rels/slide213.xml.rels><?xml version="1.0" encoding="UTF-8" standalone="yes"?>
<Relationships xmlns="http://schemas.openxmlformats.org/package/2006/relationships"/>

</file>

<file path=ppt/slides/_rels/slide214.xml.rels><?xml version="1.0" encoding="UTF-8" standalone="yes"?>
<Relationships xmlns="http://schemas.openxmlformats.org/package/2006/relationships"/>

</file>

<file path=ppt/slides/_rels/slide215.xml.rels><?xml version="1.0" encoding="UTF-8" standalone="yes"?>
<Relationships xmlns="http://schemas.openxmlformats.org/package/2006/relationships"/>

</file>

<file path=ppt/slides/_rels/slide216.xml.rels><?xml version="1.0" encoding="UTF-8" standalone="yes"?>
<Relationships xmlns="http://schemas.openxmlformats.org/package/2006/relationships"/>

</file>

<file path=ppt/slides/_rels/slide217.xml.rels><?xml version="1.0" encoding="UTF-8" standalone="yes"?>
<Relationships xmlns="http://schemas.openxmlformats.org/package/2006/relationships"/>

</file>

<file path=ppt/slides/_rels/slide218.xml.rels><?xml version="1.0" encoding="UTF-8" standalone="yes"?>
<Relationships xmlns="http://schemas.openxmlformats.org/package/2006/relationships"/>

</file>

<file path=ppt/slides/_rels/slide219.xml.rels><?xml version="1.0" encoding="UTF-8" standalone="yes"?>
<Relationships xmlns="http://schemas.openxmlformats.org/package/2006/relationships"/>

</file>

<file path=ppt/slides/_rels/slide22.xml.rels><?xml version="1.0" encoding="UTF-8" standalone="yes"?>
<Relationships xmlns="http://schemas.openxmlformats.org/package/2006/relationships"/>

</file>

<file path=ppt/slides/_rels/slide220.xml.rels><?xml version="1.0" encoding="UTF-8" standalone="yes"?>
<Relationships xmlns="http://schemas.openxmlformats.org/package/2006/relationships"/>

</file>

<file path=ppt/slides/_rels/slide221.xml.rels><?xml version="1.0" encoding="UTF-8" standalone="yes"?>
<Relationships xmlns="http://schemas.openxmlformats.org/package/2006/relationships"/>

</file>

<file path=ppt/slides/_rels/slide222.xml.rels><?xml version="1.0" encoding="UTF-8" standalone="yes"?>
<Relationships xmlns="http://schemas.openxmlformats.org/package/2006/relationships"/>

</file>

<file path=ppt/slides/_rels/slide223.xml.rels><?xml version="1.0" encoding="UTF-8" standalone="yes"?>
<Relationships xmlns="http://schemas.openxmlformats.org/package/2006/relationships"/>

</file>

<file path=ppt/slides/_rels/slide224.xml.rels><?xml version="1.0" encoding="UTF-8" standalone="yes"?>
<Relationships xmlns="http://schemas.openxmlformats.org/package/2006/relationships"/>

</file>

<file path=ppt/slides/_rels/slide225.xml.rels><?xml version="1.0" encoding="UTF-8" standalone="yes"?>
<Relationships xmlns="http://schemas.openxmlformats.org/package/2006/relationships"/>

</file>

<file path=ppt/slides/_rels/slide226.xml.rels><?xml version="1.0" encoding="UTF-8" standalone="yes"?>
<Relationships xmlns="http://schemas.openxmlformats.org/package/2006/relationships"/>

</file>

<file path=ppt/slides/_rels/slide227.xml.rels><?xml version="1.0" encoding="UTF-8" standalone="yes"?>
<Relationships xmlns="http://schemas.openxmlformats.org/package/2006/relationships"/>

</file>

<file path=ppt/slides/_rels/slide228.xml.rels><?xml version="1.0" encoding="UTF-8" standalone="yes"?>
<Relationships xmlns="http://schemas.openxmlformats.org/package/2006/relationships"/>

</file>

<file path=ppt/slides/_rels/slide229.xml.rels><?xml version="1.0" encoding="UTF-8" standalone="yes"?>
<Relationships xmlns="http://schemas.openxmlformats.org/package/2006/relationships"/>

</file>

<file path=ppt/slides/_rels/slide23.xml.rels><?xml version="1.0" encoding="UTF-8" standalone="yes"?>
<Relationships xmlns="http://schemas.openxmlformats.org/package/2006/relationships"/>

</file>

<file path=ppt/slides/_rels/slide230.xml.rels><?xml version="1.0" encoding="UTF-8" standalone="yes"?>
<Relationships xmlns="http://schemas.openxmlformats.org/package/2006/relationships"/>

</file>

<file path=ppt/slides/_rels/slide231.xml.rels><?xml version="1.0" encoding="UTF-8" standalone="yes"?>
<Relationships xmlns="http://schemas.openxmlformats.org/package/2006/relationships"/>

</file>

<file path=ppt/slides/_rels/slide232.xml.rels><?xml version="1.0" encoding="UTF-8" standalone="yes"?>
<Relationships xmlns="http://schemas.openxmlformats.org/package/2006/relationships"/>

</file>

<file path=ppt/slides/_rels/slide233.xml.rels><?xml version="1.0" encoding="UTF-8" standalone="yes"?>
<Relationships xmlns="http://schemas.openxmlformats.org/package/2006/relationships"/>

</file>

<file path=ppt/slides/_rels/slide234.xml.rels><?xml version="1.0" encoding="UTF-8" standalone="yes"?>
<Relationships xmlns="http://schemas.openxmlformats.org/package/2006/relationships"/>

</file>

<file path=ppt/slides/_rels/slide235.xml.rels><?xml version="1.0" encoding="UTF-8" standalone="yes"?>
<Relationships xmlns="http://schemas.openxmlformats.org/package/2006/relationships"/>

</file>

<file path=ppt/slides/_rels/slide236.xml.rels><?xml version="1.0" encoding="UTF-8" standalone="yes"?>
<Relationships xmlns="http://schemas.openxmlformats.org/package/2006/relationships"/>

</file>

<file path=ppt/slides/_rels/slide237.xml.rels><?xml version="1.0" encoding="UTF-8" standalone="yes"?>
<Relationships xmlns="http://schemas.openxmlformats.org/package/2006/relationships"/>

</file>

<file path=ppt/slides/_rels/slide238.xml.rels><?xml version="1.0" encoding="UTF-8" standalone="yes"?>
<Relationships xmlns="http://schemas.openxmlformats.org/package/2006/relationships"/>

</file>

<file path=ppt/slides/_rels/slide239.xml.rels><?xml version="1.0" encoding="UTF-8" standalone="yes"?>
<Relationships xmlns="http://schemas.openxmlformats.org/package/2006/relationships"/>

</file>

<file path=ppt/slides/_rels/slide24.xml.rels><?xml version="1.0" encoding="UTF-8" standalone="yes"?>
<Relationships xmlns="http://schemas.openxmlformats.org/package/2006/relationships"/>

</file>

<file path=ppt/slides/_rels/slide240.xml.rels><?xml version="1.0" encoding="UTF-8" standalone="yes"?>
<Relationships xmlns="http://schemas.openxmlformats.org/package/2006/relationships"/>

</file>

<file path=ppt/slides/_rels/slide241.xml.rels><?xml version="1.0" encoding="UTF-8" standalone="yes"?>
<Relationships xmlns="http://schemas.openxmlformats.org/package/2006/relationships"/>

</file>

<file path=ppt/slides/_rels/slide242.xml.rels><?xml version="1.0" encoding="UTF-8" standalone="yes"?>
<Relationships xmlns="http://schemas.openxmlformats.org/package/2006/relationships"/>

</file>

<file path=ppt/slides/_rels/slide243.xml.rels><?xml version="1.0" encoding="UTF-8" standalone="yes"?>
<Relationships xmlns="http://schemas.openxmlformats.org/package/2006/relationships"/>

</file>

<file path=ppt/slides/_rels/slide244.xml.rels><?xml version="1.0" encoding="UTF-8" standalone="yes"?>
<Relationships xmlns="http://schemas.openxmlformats.org/package/2006/relationships"/>

</file>

<file path=ppt/slides/_rels/slide245.xml.rels><?xml version="1.0" encoding="UTF-8" standalone="yes"?>
<Relationships xmlns="http://schemas.openxmlformats.org/package/2006/relationships"/>

</file>

<file path=ppt/slides/_rels/slide246.xml.rels><?xml version="1.0" encoding="UTF-8" standalone="yes"?>
<Relationships xmlns="http://schemas.openxmlformats.org/package/2006/relationships"/>

</file>

<file path=ppt/slides/_rels/slide247.xml.rels><?xml version="1.0" encoding="UTF-8" standalone="yes"?>
<Relationships xmlns="http://schemas.openxmlformats.org/package/2006/relationships"/>

</file>

<file path=ppt/slides/_rels/slide248.xml.rels><?xml version="1.0" encoding="UTF-8" standalone="yes"?>
<Relationships xmlns="http://schemas.openxmlformats.org/package/2006/relationships"/>

</file>

<file path=ppt/slides/_rels/slide249.xml.rels><?xml version="1.0" encoding="UTF-8" standalone="yes"?>
<Relationships xmlns="http://schemas.openxmlformats.org/package/2006/relationships"/>

</file>

<file path=ppt/slides/_rels/slide25.xml.rels><?xml version="1.0" encoding="UTF-8" standalone="yes"?>
<Relationships xmlns="http://schemas.openxmlformats.org/package/2006/relationships"/>

</file>

<file path=ppt/slides/_rels/slide250.xml.rels><?xml version="1.0" encoding="UTF-8" standalone="yes"?>
<Relationships xmlns="http://schemas.openxmlformats.org/package/2006/relationships"/>

</file>

<file path=ppt/slides/_rels/slide251.xml.rels><?xml version="1.0" encoding="UTF-8" standalone="yes"?>
<Relationships xmlns="http://schemas.openxmlformats.org/package/2006/relationships"/>

</file>

<file path=ppt/slides/_rels/slide252.xml.rels><?xml version="1.0" encoding="UTF-8" standalone="yes"?>
<Relationships xmlns="http://schemas.openxmlformats.org/package/2006/relationships"/>

</file>

<file path=ppt/slides/_rels/slide253.xml.rels><?xml version="1.0" encoding="UTF-8" standalone="yes"?>
<Relationships xmlns="http://schemas.openxmlformats.org/package/2006/relationships"/>

</file>

<file path=ppt/slides/_rels/slide254.xml.rels><?xml version="1.0" encoding="UTF-8" standalone="yes"?>
<Relationships xmlns="http://schemas.openxmlformats.org/package/2006/relationships"/>

</file>

<file path=ppt/slides/_rels/slide255.xml.rels><?xml version="1.0" encoding="UTF-8" standalone="yes"?>
<Relationships xmlns="http://schemas.openxmlformats.org/package/2006/relationships"/>

</file>

<file path=ppt/slides/_rels/slide256.xml.rels><?xml version="1.0" encoding="UTF-8" standalone="yes"?>
<Relationships xmlns="http://schemas.openxmlformats.org/package/2006/relationships"/>

</file>

<file path=ppt/slides/_rels/slide257.xml.rels><?xml version="1.0" encoding="UTF-8" standalone="yes"?>
<Relationships xmlns="http://schemas.openxmlformats.org/package/2006/relationships"/>

</file>

<file path=ppt/slides/_rels/slide258.xml.rels><?xml version="1.0" encoding="UTF-8" standalone="yes"?>
<Relationships xmlns="http://schemas.openxmlformats.org/package/2006/relationships"/>

</file>

<file path=ppt/slides/_rels/slide259.xml.rels><?xml version="1.0" encoding="UTF-8" standalone="yes"?>
<Relationships xmlns="http://schemas.openxmlformats.org/package/2006/relationships"/>

</file>

<file path=ppt/slides/_rels/slide26.xml.rels><?xml version="1.0" encoding="UTF-8" standalone="yes"?>
<Relationships xmlns="http://schemas.openxmlformats.org/package/2006/relationships"/>

</file>

<file path=ppt/slides/_rels/slide260.xml.rels><?xml version="1.0" encoding="UTF-8" standalone="yes"?>
<Relationships xmlns="http://schemas.openxmlformats.org/package/2006/relationships"/>

</file>

<file path=ppt/slides/_rels/slide261.xml.rels><?xml version="1.0" encoding="UTF-8" standalone="yes"?>
<Relationships xmlns="http://schemas.openxmlformats.org/package/2006/relationships"/>

</file>

<file path=ppt/slides/_rels/slide262.xml.rels><?xml version="1.0" encoding="UTF-8" standalone="yes"?>
<Relationships xmlns="http://schemas.openxmlformats.org/package/2006/relationships"/>

</file>

<file path=ppt/slides/_rels/slide263.xml.rels><?xml version="1.0" encoding="UTF-8" standalone="yes"?>
<Relationships xmlns="http://schemas.openxmlformats.org/package/2006/relationships"/>

</file>

<file path=ppt/slides/_rels/slide264.xml.rels><?xml version="1.0" encoding="UTF-8" standalone="yes"?>
<Relationships xmlns="http://schemas.openxmlformats.org/package/2006/relationships"/>

</file>

<file path=ppt/slides/_rels/slide265.xml.rels><?xml version="1.0" encoding="UTF-8" standalone="yes"?>
<Relationships xmlns="http://schemas.openxmlformats.org/package/2006/relationships"/>

</file>

<file path=ppt/slides/_rels/slide266.xml.rels><?xml version="1.0" encoding="UTF-8" standalone="yes"?>
<Relationships xmlns="http://schemas.openxmlformats.org/package/2006/relationships"/>

</file>

<file path=ppt/slides/_rels/slide267.xml.rels><?xml version="1.0" encoding="UTF-8" standalone="yes"?>
<Relationships xmlns="http://schemas.openxmlformats.org/package/2006/relationships"/>

</file>

<file path=ppt/slides/_rels/slide268.xml.rels><?xml version="1.0" encoding="UTF-8" standalone="yes"?>
<Relationships xmlns="http://schemas.openxmlformats.org/package/2006/relationships"/>

</file>

<file path=ppt/slides/_rels/slide269.xml.rels><?xml version="1.0" encoding="UTF-8" standalone="yes"?>
<Relationships xmlns="http://schemas.openxmlformats.org/package/2006/relationships"/>

</file>

<file path=ppt/slides/_rels/slide27.xml.rels><?xml version="1.0" encoding="UTF-8" standalone="yes"?>
<Relationships xmlns="http://schemas.openxmlformats.org/package/2006/relationships"/>

</file>

<file path=ppt/slides/_rels/slide270.xml.rels><?xml version="1.0" encoding="UTF-8" standalone="yes"?>
<Relationships xmlns="http://schemas.openxmlformats.org/package/2006/relationships"/>

</file>

<file path=ppt/slides/_rels/slide271.xml.rels><?xml version="1.0" encoding="UTF-8" standalone="yes"?>
<Relationships xmlns="http://schemas.openxmlformats.org/package/2006/relationships"/>

</file>

<file path=ppt/slides/_rels/slide272.xml.rels><?xml version="1.0" encoding="UTF-8" standalone="yes"?>
<Relationships xmlns="http://schemas.openxmlformats.org/package/2006/relationships"/>

</file>

<file path=ppt/slides/_rels/slide273.xml.rels><?xml version="1.0" encoding="UTF-8" standalone="yes"?>
<Relationships xmlns="http://schemas.openxmlformats.org/package/2006/relationships"/>

</file>

<file path=ppt/slides/_rels/slide274.xml.rels><?xml version="1.0" encoding="UTF-8" standalone="yes"?>
<Relationships xmlns="http://schemas.openxmlformats.org/package/2006/relationships"/>

</file>

<file path=ppt/slides/_rels/slide275.xml.rels><?xml version="1.0" encoding="UTF-8" standalone="yes"?>
<Relationships xmlns="http://schemas.openxmlformats.org/package/2006/relationships"/>

</file>

<file path=ppt/slides/_rels/slide276.xml.rels><?xml version="1.0" encoding="UTF-8" standalone="yes"?>
<Relationships xmlns="http://schemas.openxmlformats.org/package/2006/relationships"/>

</file>

<file path=ppt/slides/_rels/slide277.xml.rels><?xml version="1.0" encoding="UTF-8" standalone="yes"?>
<Relationships xmlns="http://schemas.openxmlformats.org/package/2006/relationships"/>

</file>

<file path=ppt/slides/_rels/slide278.xml.rels><?xml version="1.0" encoding="UTF-8" standalone="yes"?>
<Relationships xmlns="http://schemas.openxmlformats.org/package/2006/relationships"/>

</file>

<file path=ppt/slides/_rels/slide279.xml.rels><?xml version="1.0" encoding="UTF-8" standalone="yes"?>
<Relationships xmlns="http://schemas.openxmlformats.org/package/2006/relationships"/>

</file>

<file path=ppt/slides/_rels/slide28.xml.rels><?xml version="1.0" encoding="UTF-8" standalone="yes"?>
<Relationships xmlns="http://schemas.openxmlformats.org/package/2006/relationships"/>

</file>

<file path=ppt/slides/_rels/slide280.xml.rels><?xml version="1.0" encoding="UTF-8" standalone="yes"?>
<Relationships xmlns="http://schemas.openxmlformats.org/package/2006/relationships"/>

</file>

<file path=ppt/slides/_rels/slide281.xml.rels><?xml version="1.0" encoding="UTF-8" standalone="yes"?>
<Relationships xmlns="http://schemas.openxmlformats.org/package/2006/relationships"/>

</file>

<file path=ppt/slides/_rels/slide282.xml.rels><?xml version="1.0" encoding="UTF-8" standalone="yes"?>
<Relationships xmlns="http://schemas.openxmlformats.org/package/2006/relationships"/>

</file>

<file path=ppt/slides/_rels/slide283.xml.rels><?xml version="1.0" encoding="UTF-8" standalone="yes"?>
<Relationships xmlns="http://schemas.openxmlformats.org/package/2006/relationships"/>

</file>

<file path=ppt/slides/_rels/slide284.xml.rels><?xml version="1.0" encoding="UTF-8" standalone="yes"?>
<Relationships xmlns="http://schemas.openxmlformats.org/package/2006/relationships"/>

</file>

<file path=ppt/slides/_rels/slide285.xml.rels><?xml version="1.0" encoding="UTF-8" standalone="yes"?>
<Relationships xmlns="http://schemas.openxmlformats.org/package/2006/relationships"/>

</file>

<file path=ppt/slides/_rels/slide286.xml.rels><?xml version="1.0" encoding="UTF-8" standalone="yes"?>
<Relationships xmlns="http://schemas.openxmlformats.org/package/2006/relationships"/>

</file>

<file path=ppt/slides/_rels/slide287.xml.rels><?xml version="1.0" encoding="UTF-8" standalone="yes"?>
<Relationships xmlns="http://schemas.openxmlformats.org/package/2006/relationships"/>

</file>

<file path=ppt/slides/_rels/slide288.xml.rels><?xml version="1.0" encoding="UTF-8" standalone="yes"?>
<Relationships xmlns="http://schemas.openxmlformats.org/package/2006/relationships"/>

</file>

<file path=ppt/slides/_rels/slide289.xml.rels><?xml version="1.0" encoding="UTF-8" standalone="yes"?>
<Relationships xmlns="http://schemas.openxmlformats.org/package/2006/relationships"/>

</file>

<file path=ppt/slides/_rels/slide29.xml.rels><?xml version="1.0" encoding="UTF-8" standalone="yes"?>
<Relationships xmlns="http://schemas.openxmlformats.org/package/2006/relationships"/>

</file>

<file path=ppt/slides/_rels/slide290.xml.rels><?xml version="1.0" encoding="UTF-8" standalone="yes"?>
<Relationships xmlns="http://schemas.openxmlformats.org/package/2006/relationships"/>

</file>

<file path=ppt/slides/_rels/slide291.xml.rels><?xml version="1.0" encoding="UTF-8" standalone="yes"?>
<Relationships xmlns="http://schemas.openxmlformats.org/package/2006/relationships"/>

</file>

<file path=ppt/slides/_rels/slide292.xml.rels><?xml version="1.0" encoding="UTF-8" standalone="yes"?>
<Relationships xmlns="http://schemas.openxmlformats.org/package/2006/relationships"/>

</file>

<file path=ppt/slides/_rels/slide293.xml.rels><?xml version="1.0" encoding="UTF-8" standalone="yes"?>
<Relationships xmlns="http://schemas.openxmlformats.org/package/2006/relationships"/>

</file>

<file path=ppt/slides/_rels/slide294.xml.rels><?xml version="1.0" encoding="UTF-8" standalone="yes"?>
<Relationships xmlns="http://schemas.openxmlformats.org/package/2006/relationships"/>

</file>

<file path=ppt/slides/_rels/slide295.xml.rels><?xml version="1.0" encoding="UTF-8" standalone="yes"?>
<Relationships xmlns="http://schemas.openxmlformats.org/package/2006/relationships"/>

</file>

<file path=ppt/slides/_rels/slide296.xml.rels><?xml version="1.0" encoding="UTF-8" standalone="yes"?>
<Relationships xmlns="http://schemas.openxmlformats.org/package/2006/relationships"/>

</file>

<file path=ppt/slides/_rels/slide297.xml.rels><?xml version="1.0" encoding="UTF-8" standalone="yes"?>
<Relationships xmlns="http://schemas.openxmlformats.org/package/2006/relationships"/>

</file>

<file path=ppt/slides/_rels/slide298.xml.rels><?xml version="1.0" encoding="UTF-8" standalone="yes"?>
<Relationships xmlns="http://schemas.openxmlformats.org/package/2006/relationships"/>

</file>

<file path=ppt/slides/_rels/slide299.xml.rels><?xml version="1.0" encoding="UTF-8" standalone="yes"?>
<Relationships xmlns="http://schemas.openxmlformats.org/package/2006/relationships"/>

</file>

<file path=ppt/slides/_rels/slide3.xml.rels><?xml version="1.0" encoding="UTF-8" standalone="yes"?>
<Relationships xmlns="http://schemas.openxmlformats.org/package/2006/relationships"/>

</file>

<file path=ppt/slides/_rels/slide30.xml.rels><?xml version="1.0" encoding="UTF-8" standalone="yes"?>
<Relationships xmlns="http://schemas.openxmlformats.org/package/2006/relationships"/>

</file>

<file path=ppt/slides/_rels/slide300.xml.rels><?xml version="1.0" encoding="UTF-8" standalone="yes"?>
<Relationships xmlns="http://schemas.openxmlformats.org/package/2006/relationships"/>

</file>

<file path=ppt/slides/_rels/slide301.xml.rels><?xml version="1.0" encoding="UTF-8" standalone="yes"?>
<Relationships xmlns="http://schemas.openxmlformats.org/package/2006/relationships"/>

</file>

<file path=ppt/slides/_rels/slide302.xml.rels><?xml version="1.0" encoding="UTF-8" standalone="yes"?>
<Relationships xmlns="http://schemas.openxmlformats.org/package/2006/relationships"/>

</file>

<file path=ppt/slides/_rels/slide303.xml.rels><?xml version="1.0" encoding="UTF-8" standalone="yes"?>
<Relationships xmlns="http://schemas.openxmlformats.org/package/2006/relationships"/>

</file>

<file path=ppt/slides/_rels/slide304.xml.rels><?xml version="1.0" encoding="UTF-8" standalone="yes"?>
<Relationships xmlns="http://schemas.openxmlformats.org/package/2006/relationships"/>

</file>

<file path=ppt/slides/_rels/slide305.xml.rels><?xml version="1.0" encoding="UTF-8" standalone="yes"?>
<Relationships xmlns="http://schemas.openxmlformats.org/package/2006/relationships"/>

</file>

<file path=ppt/slides/_rels/slide306.xml.rels><?xml version="1.0" encoding="UTF-8" standalone="yes"?>
<Relationships xmlns="http://schemas.openxmlformats.org/package/2006/relationships"/>

</file>

<file path=ppt/slides/_rels/slide307.xml.rels><?xml version="1.0" encoding="UTF-8" standalone="yes"?>
<Relationships xmlns="http://schemas.openxmlformats.org/package/2006/relationships"/>

</file>

<file path=ppt/slides/_rels/slide308.xml.rels><?xml version="1.0" encoding="UTF-8" standalone="yes"?>
<Relationships xmlns="http://schemas.openxmlformats.org/package/2006/relationships"/>

</file>

<file path=ppt/slides/_rels/slide309.xml.rels><?xml version="1.0" encoding="UTF-8" standalone="yes"?>
<Relationships xmlns="http://schemas.openxmlformats.org/package/2006/relationships"/>

</file>

<file path=ppt/slides/_rels/slide31.xml.rels><?xml version="1.0" encoding="UTF-8" standalone="yes"?>
<Relationships xmlns="http://schemas.openxmlformats.org/package/2006/relationships"/>

</file>

<file path=ppt/slides/_rels/slide310.xml.rels><?xml version="1.0" encoding="UTF-8" standalone="yes"?>
<Relationships xmlns="http://schemas.openxmlformats.org/package/2006/relationships"/>

</file>

<file path=ppt/slides/_rels/slide311.xml.rels><?xml version="1.0" encoding="UTF-8" standalone="yes"?>
<Relationships xmlns="http://schemas.openxmlformats.org/package/2006/relationships"/>

</file>

<file path=ppt/slides/_rels/slide312.xml.rels><?xml version="1.0" encoding="UTF-8" standalone="yes"?>
<Relationships xmlns="http://schemas.openxmlformats.org/package/2006/relationships"/>

</file>

<file path=ppt/slides/_rels/slide313.xml.rels><?xml version="1.0" encoding="UTF-8" standalone="yes"?>
<Relationships xmlns="http://schemas.openxmlformats.org/package/2006/relationships"/>

</file>

<file path=ppt/slides/_rels/slide314.xml.rels><?xml version="1.0" encoding="UTF-8" standalone="yes"?>
<Relationships xmlns="http://schemas.openxmlformats.org/package/2006/relationships"/>

</file>

<file path=ppt/slides/_rels/slide315.xml.rels><?xml version="1.0" encoding="UTF-8" standalone="yes"?>
<Relationships xmlns="http://schemas.openxmlformats.org/package/2006/relationships"/>

</file>

<file path=ppt/slides/_rels/slide316.xml.rels><?xml version="1.0" encoding="UTF-8" standalone="yes"?>
<Relationships xmlns="http://schemas.openxmlformats.org/package/2006/relationships"/>

</file>

<file path=ppt/slides/_rels/slide317.xml.rels><?xml version="1.0" encoding="UTF-8" standalone="yes"?>
<Relationships xmlns="http://schemas.openxmlformats.org/package/2006/relationships"/>

</file>

<file path=ppt/slides/_rels/slide318.xml.rels><?xml version="1.0" encoding="UTF-8" standalone="yes"?>
<Relationships xmlns="http://schemas.openxmlformats.org/package/2006/relationships"/>

</file>

<file path=ppt/slides/_rels/slide319.xml.rels><?xml version="1.0" encoding="UTF-8" standalone="yes"?>
<Relationships xmlns="http://schemas.openxmlformats.org/package/2006/relationships"/>

</file>

<file path=ppt/slides/_rels/slide32.xml.rels><?xml version="1.0" encoding="UTF-8" standalone="yes"?>
<Relationships xmlns="http://schemas.openxmlformats.org/package/2006/relationships"/>

</file>

<file path=ppt/slides/_rels/slide320.xml.rels><?xml version="1.0" encoding="UTF-8" standalone="yes"?>
<Relationships xmlns="http://schemas.openxmlformats.org/package/2006/relationships"/>

</file>

<file path=ppt/slides/_rels/slide321.xml.rels><?xml version="1.0" encoding="UTF-8" standalone="yes"?>
<Relationships xmlns="http://schemas.openxmlformats.org/package/2006/relationships"/>

</file>

<file path=ppt/slides/_rels/slide322.xml.rels><?xml version="1.0" encoding="UTF-8" standalone="yes"?>
<Relationships xmlns="http://schemas.openxmlformats.org/package/2006/relationships"/>

</file>

<file path=ppt/slides/_rels/slide323.xml.rels><?xml version="1.0" encoding="UTF-8" standalone="yes"?>
<Relationships xmlns="http://schemas.openxmlformats.org/package/2006/relationships"/>

</file>

<file path=ppt/slides/_rels/slide324.xml.rels><?xml version="1.0" encoding="UTF-8" standalone="yes"?>
<Relationships xmlns="http://schemas.openxmlformats.org/package/2006/relationships"/>

</file>

<file path=ppt/slides/_rels/slide325.xml.rels><?xml version="1.0" encoding="UTF-8" standalone="yes"?>
<Relationships xmlns="http://schemas.openxmlformats.org/package/2006/relationships"/>

</file>

<file path=ppt/slides/_rels/slide326.xml.rels><?xml version="1.0" encoding="UTF-8" standalone="yes"?>
<Relationships xmlns="http://schemas.openxmlformats.org/package/2006/relationships"/>

</file>

<file path=ppt/slides/_rels/slide327.xml.rels><?xml version="1.0" encoding="UTF-8" standalone="yes"?>
<Relationships xmlns="http://schemas.openxmlformats.org/package/2006/relationships"/>

</file>

<file path=ppt/slides/_rels/slide328.xml.rels><?xml version="1.0" encoding="UTF-8" standalone="yes"?>
<Relationships xmlns="http://schemas.openxmlformats.org/package/2006/relationships"/>

</file>

<file path=ppt/slides/_rels/slide329.xml.rels><?xml version="1.0" encoding="UTF-8" standalone="yes"?>
<Relationships xmlns="http://schemas.openxmlformats.org/package/2006/relationships"/>

</file>

<file path=ppt/slides/_rels/slide33.xml.rels><?xml version="1.0" encoding="UTF-8" standalone="yes"?>
<Relationships xmlns="http://schemas.openxmlformats.org/package/2006/relationships"/>

</file>

<file path=ppt/slides/_rels/slide330.xml.rels><?xml version="1.0" encoding="UTF-8" standalone="yes"?>
<Relationships xmlns="http://schemas.openxmlformats.org/package/2006/relationships"/>

</file>

<file path=ppt/slides/_rels/slide331.xml.rels><?xml version="1.0" encoding="UTF-8" standalone="yes"?>
<Relationships xmlns="http://schemas.openxmlformats.org/package/2006/relationships"/>

</file>

<file path=ppt/slides/_rels/slide332.xml.rels><?xml version="1.0" encoding="UTF-8" standalone="yes"?>
<Relationships xmlns="http://schemas.openxmlformats.org/package/2006/relationships"/>

</file>

<file path=ppt/slides/_rels/slide333.xml.rels><?xml version="1.0" encoding="UTF-8" standalone="yes"?>
<Relationships xmlns="http://schemas.openxmlformats.org/package/2006/relationships"/>

</file>

<file path=ppt/slides/_rels/slide334.xml.rels><?xml version="1.0" encoding="UTF-8" standalone="yes"?>
<Relationships xmlns="http://schemas.openxmlformats.org/package/2006/relationships"/>

</file>

<file path=ppt/slides/_rels/slide335.xml.rels><?xml version="1.0" encoding="UTF-8" standalone="yes"?>
<Relationships xmlns="http://schemas.openxmlformats.org/package/2006/relationships"/>

</file>

<file path=ppt/slides/_rels/slide336.xml.rels><?xml version="1.0" encoding="UTF-8" standalone="yes"?>
<Relationships xmlns="http://schemas.openxmlformats.org/package/2006/relationships"/>

</file>

<file path=ppt/slides/_rels/slide337.xml.rels><?xml version="1.0" encoding="UTF-8" standalone="yes"?>
<Relationships xmlns="http://schemas.openxmlformats.org/package/2006/relationships"/>

</file>

<file path=ppt/slides/_rels/slide338.xml.rels><?xml version="1.0" encoding="UTF-8" standalone="yes"?>
<Relationships xmlns="http://schemas.openxmlformats.org/package/2006/relationships"/>

</file>

<file path=ppt/slides/_rels/slide339.xml.rels><?xml version="1.0" encoding="UTF-8" standalone="yes"?>
<Relationships xmlns="http://schemas.openxmlformats.org/package/2006/relationships"/>

</file>

<file path=ppt/slides/_rels/slide34.xml.rels><?xml version="1.0" encoding="UTF-8" standalone="yes"?>
<Relationships xmlns="http://schemas.openxmlformats.org/package/2006/relationships"/>

</file>

<file path=ppt/slides/_rels/slide340.xml.rels><?xml version="1.0" encoding="UTF-8" standalone="yes"?>
<Relationships xmlns="http://schemas.openxmlformats.org/package/2006/relationships"/>

</file>

<file path=ppt/slides/_rels/slide341.xml.rels><?xml version="1.0" encoding="UTF-8" standalone="yes"?>
<Relationships xmlns="http://schemas.openxmlformats.org/package/2006/relationships"/>

</file>

<file path=ppt/slides/_rels/slide342.xml.rels><?xml version="1.0" encoding="UTF-8" standalone="yes"?>
<Relationships xmlns="http://schemas.openxmlformats.org/package/2006/relationships"/>

</file>

<file path=ppt/slides/_rels/slide343.xml.rels><?xml version="1.0" encoding="UTF-8" standalone="yes"?>
<Relationships xmlns="http://schemas.openxmlformats.org/package/2006/relationships"/>

</file>

<file path=ppt/slides/_rels/slide344.xml.rels><?xml version="1.0" encoding="UTF-8" standalone="yes"?>
<Relationships xmlns="http://schemas.openxmlformats.org/package/2006/relationships"/>

</file>

<file path=ppt/slides/_rels/slide345.xml.rels><?xml version="1.0" encoding="UTF-8" standalone="yes"?>
<Relationships xmlns="http://schemas.openxmlformats.org/package/2006/relationships"/>

</file>

<file path=ppt/slides/_rels/slide346.xml.rels><?xml version="1.0" encoding="UTF-8" standalone="yes"?>
<Relationships xmlns="http://schemas.openxmlformats.org/package/2006/relationships"/>

</file>

<file path=ppt/slides/_rels/slide347.xml.rels><?xml version="1.0" encoding="UTF-8" standalone="yes"?>
<Relationships xmlns="http://schemas.openxmlformats.org/package/2006/relationships"/>

</file>

<file path=ppt/slides/_rels/slide348.xml.rels><?xml version="1.0" encoding="UTF-8" standalone="yes"?>
<Relationships xmlns="http://schemas.openxmlformats.org/package/2006/relationships"/>

</file>

<file path=ppt/slides/_rels/slide349.xml.rels><?xml version="1.0" encoding="UTF-8" standalone="yes"?>
<Relationships xmlns="http://schemas.openxmlformats.org/package/2006/relationships"/>

</file>

<file path=ppt/slides/_rels/slide35.xml.rels><?xml version="1.0" encoding="UTF-8" standalone="yes"?>
<Relationships xmlns="http://schemas.openxmlformats.org/package/2006/relationships"/>

</file>

<file path=ppt/slides/_rels/slide350.xml.rels><?xml version="1.0" encoding="UTF-8" standalone="yes"?>
<Relationships xmlns="http://schemas.openxmlformats.org/package/2006/relationships"/>

</file>

<file path=ppt/slides/_rels/slide351.xml.rels><?xml version="1.0" encoding="UTF-8" standalone="yes"?>
<Relationships xmlns="http://schemas.openxmlformats.org/package/2006/relationships"/>

</file>

<file path=ppt/slides/_rels/slide352.xml.rels><?xml version="1.0" encoding="UTF-8" standalone="yes"?>
<Relationships xmlns="http://schemas.openxmlformats.org/package/2006/relationships"/>

</file>

<file path=ppt/slides/_rels/slide353.xml.rels><?xml version="1.0" encoding="UTF-8" standalone="yes"?>
<Relationships xmlns="http://schemas.openxmlformats.org/package/2006/relationships"/>

</file>

<file path=ppt/slides/_rels/slide354.xml.rels><?xml version="1.0" encoding="UTF-8" standalone="yes"?>
<Relationships xmlns="http://schemas.openxmlformats.org/package/2006/relationships"/>

</file>

<file path=ppt/slides/_rels/slide355.xml.rels><?xml version="1.0" encoding="UTF-8" standalone="yes"?>
<Relationships xmlns="http://schemas.openxmlformats.org/package/2006/relationships"/>

</file>

<file path=ppt/slides/_rels/slide356.xml.rels><?xml version="1.0" encoding="UTF-8" standalone="yes"?>
<Relationships xmlns="http://schemas.openxmlformats.org/package/2006/relationships"/>

</file>

<file path=ppt/slides/_rels/slide357.xml.rels><?xml version="1.0" encoding="UTF-8" standalone="yes"?>
<Relationships xmlns="http://schemas.openxmlformats.org/package/2006/relationships"/>

</file>

<file path=ppt/slides/_rels/slide358.xml.rels><?xml version="1.0" encoding="UTF-8" standalone="yes"?>
<Relationships xmlns="http://schemas.openxmlformats.org/package/2006/relationships"/>

</file>

<file path=ppt/slides/_rels/slide359.xml.rels><?xml version="1.0" encoding="UTF-8" standalone="yes"?>
<Relationships xmlns="http://schemas.openxmlformats.org/package/2006/relationships"/>

</file>

<file path=ppt/slides/_rels/slide36.xml.rels><?xml version="1.0" encoding="UTF-8" standalone="yes"?>
<Relationships xmlns="http://schemas.openxmlformats.org/package/2006/relationships"/>

</file>

<file path=ppt/slides/_rels/slide360.xml.rels><?xml version="1.0" encoding="UTF-8" standalone="yes"?>
<Relationships xmlns="http://schemas.openxmlformats.org/package/2006/relationships"/>

</file>

<file path=ppt/slides/_rels/slide361.xml.rels><?xml version="1.0" encoding="UTF-8" standalone="yes"?>
<Relationships xmlns="http://schemas.openxmlformats.org/package/2006/relationships"/>

</file>

<file path=ppt/slides/_rels/slide362.xml.rels><?xml version="1.0" encoding="UTF-8" standalone="yes"?>
<Relationships xmlns="http://schemas.openxmlformats.org/package/2006/relationships"/>

</file>

<file path=ppt/slides/_rels/slide363.xml.rels><?xml version="1.0" encoding="UTF-8" standalone="yes"?>
<Relationships xmlns="http://schemas.openxmlformats.org/package/2006/relationships"/>

</file>

<file path=ppt/slides/_rels/slide364.xml.rels><?xml version="1.0" encoding="UTF-8" standalone="yes"?>
<Relationships xmlns="http://schemas.openxmlformats.org/package/2006/relationships"/>

</file>

<file path=ppt/slides/_rels/slide365.xml.rels><?xml version="1.0" encoding="UTF-8" standalone="yes"?>
<Relationships xmlns="http://schemas.openxmlformats.org/package/2006/relationships"/>

</file>

<file path=ppt/slides/_rels/slide366.xml.rels><?xml version="1.0" encoding="UTF-8" standalone="yes"?>
<Relationships xmlns="http://schemas.openxmlformats.org/package/2006/relationships"/>

</file>

<file path=ppt/slides/_rels/slide367.xml.rels><?xml version="1.0" encoding="UTF-8" standalone="yes"?>
<Relationships xmlns="http://schemas.openxmlformats.org/package/2006/relationships"/>

</file>

<file path=ppt/slides/_rels/slide368.xml.rels><?xml version="1.0" encoding="UTF-8" standalone="yes"?>
<Relationships xmlns="http://schemas.openxmlformats.org/package/2006/relationships"/>

</file>

<file path=ppt/slides/_rels/slide369.xml.rels><?xml version="1.0" encoding="UTF-8" standalone="yes"?>
<Relationships xmlns="http://schemas.openxmlformats.org/package/2006/relationships"/>

</file>

<file path=ppt/slides/_rels/slide37.xml.rels><?xml version="1.0" encoding="UTF-8" standalone="yes"?>
<Relationships xmlns="http://schemas.openxmlformats.org/package/2006/relationships">
  <Relationship Id="rId1" Type="http://schemas.openxmlformats.org/officeDocument/2006/relationships/image" Target="../media/94405_ca_object_representations_media_1051_large1.jpg"/>
</Relationships>

</file>

<file path=ppt/slides/_rels/slide370.xml.rels><?xml version="1.0" encoding="UTF-8" standalone="yes"?>
<Relationships xmlns="http://schemas.openxmlformats.org/package/2006/relationships"/>

</file>

<file path=ppt/slides/_rels/slide371.xml.rels><?xml version="1.0" encoding="UTF-8" standalone="yes"?>
<Relationships xmlns="http://schemas.openxmlformats.org/package/2006/relationships"/>

</file>

<file path=ppt/slides/_rels/slide372.xml.rels><?xml version="1.0" encoding="UTF-8" standalone="yes"?>
<Relationships xmlns="http://schemas.openxmlformats.org/package/2006/relationships"/>

</file>

<file path=ppt/slides/_rels/slide373.xml.rels><?xml version="1.0" encoding="UTF-8" standalone="yes"?>
<Relationships xmlns="http://schemas.openxmlformats.org/package/2006/relationships"/>

</file>

<file path=ppt/slides/_rels/slide374.xml.rels><?xml version="1.0" encoding="UTF-8" standalone="yes"?>
<Relationships xmlns="http://schemas.openxmlformats.org/package/2006/relationships"/>

</file>

<file path=ppt/slides/_rels/slide375.xml.rels><?xml version="1.0" encoding="UTF-8" standalone="yes"?>
<Relationships xmlns="http://schemas.openxmlformats.org/package/2006/relationships"/>

</file>

<file path=ppt/slides/_rels/slide376.xml.rels><?xml version="1.0" encoding="UTF-8" standalone="yes"?>
<Relationships xmlns="http://schemas.openxmlformats.org/package/2006/relationships"/>

</file>

<file path=ppt/slides/_rels/slide377.xml.rels><?xml version="1.0" encoding="UTF-8" standalone="yes"?>
<Relationships xmlns="http://schemas.openxmlformats.org/package/2006/relationships"/>

</file>

<file path=ppt/slides/_rels/slide378.xml.rels><?xml version="1.0" encoding="UTF-8" standalone="yes"?>
<Relationships xmlns="http://schemas.openxmlformats.org/package/2006/relationships"/>

</file>

<file path=ppt/slides/_rels/slide379.xml.rels><?xml version="1.0" encoding="UTF-8" standalone="yes"?>
<Relationships xmlns="http://schemas.openxmlformats.org/package/2006/relationships"/>

</file>

<file path=ppt/slides/_rels/slide38.xml.rels><?xml version="1.0" encoding="UTF-8" standalone="yes"?>
<Relationships xmlns="http://schemas.openxmlformats.org/package/2006/relationships"/>

</file>

<file path=ppt/slides/_rels/slide380.xml.rels><?xml version="1.0" encoding="UTF-8" standalone="yes"?>
<Relationships xmlns="http://schemas.openxmlformats.org/package/2006/relationships"/>

</file>

<file path=ppt/slides/_rels/slide381.xml.rels><?xml version="1.0" encoding="UTF-8" standalone="yes"?>
<Relationships xmlns="http://schemas.openxmlformats.org/package/2006/relationships"/>

</file>

<file path=ppt/slides/_rels/slide382.xml.rels><?xml version="1.0" encoding="UTF-8" standalone="yes"?>
<Relationships xmlns="http://schemas.openxmlformats.org/package/2006/relationships"/>

</file>

<file path=ppt/slides/_rels/slide383.xml.rels><?xml version="1.0" encoding="UTF-8" standalone="yes"?>
<Relationships xmlns="http://schemas.openxmlformats.org/package/2006/relationships"/>

</file>

<file path=ppt/slides/_rels/slide384.xml.rels><?xml version="1.0" encoding="UTF-8" standalone="yes"?>
<Relationships xmlns="http://schemas.openxmlformats.org/package/2006/relationships"/>

</file>

<file path=ppt/slides/_rels/slide385.xml.rels><?xml version="1.0" encoding="UTF-8" standalone="yes"?>
<Relationships xmlns="http://schemas.openxmlformats.org/package/2006/relationships"/>

</file>

<file path=ppt/slides/_rels/slide386.xml.rels><?xml version="1.0" encoding="UTF-8" standalone="yes"?>
<Relationships xmlns="http://schemas.openxmlformats.org/package/2006/relationships"/>

</file>

<file path=ppt/slides/_rels/slide387.xml.rels><?xml version="1.0" encoding="UTF-8" standalone="yes"?>
<Relationships xmlns="http://schemas.openxmlformats.org/package/2006/relationships"/>

</file>

<file path=ppt/slides/_rels/slide388.xml.rels><?xml version="1.0" encoding="UTF-8" standalone="yes"?>
<Relationships xmlns="http://schemas.openxmlformats.org/package/2006/relationships"/>

</file>

<file path=ppt/slides/_rels/slide389.xml.rels><?xml version="1.0" encoding="UTF-8" standalone="yes"?>
<Relationships xmlns="http://schemas.openxmlformats.org/package/2006/relationships"/>

</file>

<file path=ppt/slides/_rels/slide39.xml.rels><?xml version="1.0" encoding="UTF-8" standalone="yes"?>
<Relationships xmlns="http://schemas.openxmlformats.org/package/2006/relationships"/>

</file>

<file path=ppt/slides/_rels/slide390.xml.rels><?xml version="1.0" encoding="UTF-8" standalone="yes"?>
<Relationships xmlns="http://schemas.openxmlformats.org/package/2006/relationships"/>

</file>

<file path=ppt/slides/_rels/slide391.xml.rels><?xml version="1.0" encoding="UTF-8" standalone="yes"?>
<Relationships xmlns="http://schemas.openxmlformats.org/package/2006/relationships"/>

</file>

<file path=ppt/slides/_rels/slide392.xml.rels><?xml version="1.0" encoding="UTF-8" standalone="yes"?>
<Relationships xmlns="http://schemas.openxmlformats.org/package/2006/relationships"/>

</file>

<file path=ppt/slides/_rels/slide393.xml.rels><?xml version="1.0" encoding="UTF-8" standalone="yes"?>
<Relationships xmlns="http://schemas.openxmlformats.org/package/2006/relationships"/>

</file>

<file path=ppt/slides/_rels/slide394.xml.rels><?xml version="1.0" encoding="UTF-8" standalone="yes"?>
<Relationships xmlns="http://schemas.openxmlformats.org/package/2006/relationships"/>

</file>

<file path=ppt/slides/_rels/slide395.xml.rels><?xml version="1.0" encoding="UTF-8" standalone="yes"?>
<Relationships xmlns="http://schemas.openxmlformats.org/package/2006/relationships"/>

</file>

<file path=ppt/slides/_rels/slide396.xml.rels><?xml version="1.0" encoding="UTF-8" standalone="yes"?>
<Relationships xmlns="http://schemas.openxmlformats.org/package/2006/relationships"/>

</file>

<file path=ppt/slides/_rels/slide397.xml.rels><?xml version="1.0" encoding="UTF-8" standalone="yes"?>
<Relationships xmlns="http://schemas.openxmlformats.org/package/2006/relationships"/>

</file>

<file path=ppt/slides/_rels/slide398.xml.rels><?xml version="1.0" encoding="UTF-8" standalone="yes"?>
<Relationships xmlns="http://schemas.openxmlformats.org/package/2006/relationships"/>

</file>

<file path=ppt/slides/_rels/slide399.xml.rels><?xml version="1.0" encoding="UTF-8" standalone="yes"?>
<Relationships xmlns="http://schemas.openxmlformats.org/package/2006/relationships"/>

</file>

<file path=ppt/slides/_rels/slide4.xml.rels><?xml version="1.0" encoding="UTF-8" standalone="yes"?>
<Relationships xmlns="http://schemas.openxmlformats.org/package/2006/relationships"/>

</file>

<file path=ppt/slides/_rels/slide40.xml.rels><?xml version="1.0" encoding="UTF-8" standalone="yes"?>
<Relationships xmlns="http://schemas.openxmlformats.org/package/2006/relationships"/>

</file>

<file path=ppt/slides/_rels/slide400.xml.rels><?xml version="1.0" encoding="UTF-8" standalone="yes"?>
<Relationships xmlns="http://schemas.openxmlformats.org/package/2006/relationships"/>

</file>

<file path=ppt/slides/_rels/slide401.xml.rels><?xml version="1.0" encoding="UTF-8" standalone="yes"?>
<Relationships xmlns="http://schemas.openxmlformats.org/package/2006/relationships"/>

</file>

<file path=ppt/slides/_rels/slide402.xml.rels><?xml version="1.0" encoding="UTF-8" standalone="yes"?>
<Relationships xmlns="http://schemas.openxmlformats.org/package/2006/relationships"/>

</file>

<file path=ppt/slides/_rels/slide403.xml.rels><?xml version="1.0" encoding="UTF-8" standalone="yes"?>
<Relationships xmlns="http://schemas.openxmlformats.org/package/2006/relationships"/>

</file>

<file path=ppt/slides/_rels/slide404.xml.rels><?xml version="1.0" encoding="UTF-8" standalone="yes"?>
<Relationships xmlns="http://schemas.openxmlformats.org/package/2006/relationships"/>

</file>

<file path=ppt/slides/_rels/slide405.xml.rels><?xml version="1.0" encoding="UTF-8" standalone="yes"?>
<Relationships xmlns="http://schemas.openxmlformats.org/package/2006/relationships"/>

</file>

<file path=ppt/slides/_rels/slide406.xml.rels><?xml version="1.0" encoding="UTF-8" standalone="yes"?>
<Relationships xmlns="http://schemas.openxmlformats.org/package/2006/relationships"/>

</file>

<file path=ppt/slides/_rels/slide407.xml.rels><?xml version="1.0" encoding="UTF-8" standalone="yes"?>
<Relationships xmlns="http://schemas.openxmlformats.org/package/2006/relationships"/>

</file>

<file path=ppt/slides/_rels/slide408.xml.rels><?xml version="1.0" encoding="UTF-8" standalone="yes"?>
<Relationships xmlns="http://schemas.openxmlformats.org/package/2006/relationships"/>

</file>

<file path=ppt/slides/_rels/slide409.xml.rels><?xml version="1.0" encoding="UTF-8" standalone="yes"?>
<Relationships xmlns="http://schemas.openxmlformats.org/package/2006/relationships"/>

</file>

<file path=ppt/slides/_rels/slide41.xml.rels><?xml version="1.0" encoding="UTF-8" standalone="yes"?>
<Relationships xmlns="http://schemas.openxmlformats.org/package/2006/relationships"/>

</file>

<file path=ppt/slides/_rels/slide410.xml.rels><?xml version="1.0" encoding="UTF-8" standalone="yes"?>
<Relationships xmlns="http://schemas.openxmlformats.org/package/2006/relationships"/>

</file>

<file path=ppt/slides/_rels/slide411.xml.rels><?xml version="1.0" encoding="UTF-8" standalone="yes"?>
<Relationships xmlns="http://schemas.openxmlformats.org/package/2006/relationships"/>

</file>

<file path=ppt/slides/_rels/slide412.xml.rels><?xml version="1.0" encoding="UTF-8" standalone="yes"?>
<Relationships xmlns="http://schemas.openxmlformats.org/package/2006/relationships"/>

</file>

<file path=ppt/slides/_rels/slide413.xml.rels><?xml version="1.0" encoding="UTF-8" standalone="yes"?>
<Relationships xmlns="http://schemas.openxmlformats.org/package/2006/relationships"/>

</file>

<file path=ppt/slides/_rels/slide414.xml.rels><?xml version="1.0" encoding="UTF-8" standalone="yes"?>
<Relationships xmlns="http://schemas.openxmlformats.org/package/2006/relationships"/>

</file>

<file path=ppt/slides/_rels/slide415.xml.rels><?xml version="1.0" encoding="UTF-8" standalone="yes"?>
<Relationships xmlns="http://schemas.openxmlformats.org/package/2006/relationships"/>

</file>

<file path=ppt/slides/_rels/slide416.xml.rels><?xml version="1.0" encoding="UTF-8" standalone="yes"?>
<Relationships xmlns="http://schemas.openxmlformats.org/package/2006/relationships"/>

</file>

<file path=ppt/slides/_rels/slide417.xml.rels><?xml version="1.0" encoding="UTF-8" standalone="yes"?>
<Relationships xmlns="http://schemas.openxmlformats.org/package/2006/relationships"/>

</file>

<file path=ppt/slides/_rels/slide418.xml.rels><?xml version="1.0" encoding="UTF-8" standalone="yes"?>
<Relationships xmlns="http://schemas.openxmlformats.org/package/2006/relationships"/>

</file>

<file path=ppt/slides/_rels/slide419.xml.rels><?xml version="1.0" encoding="UTF-8" standalone="yes"?>
<Relationships xmlns="http://schemas.openxmlformats.org/package/2006/relationships"/>

</file>

<file path=ppt/slides/_rels/slide42.xml.rels><?xml version="1.0" encoding="UTF-8" standalone="yes"?>
<Relationships xmlns="http://schemas.openxmlformats.org/package/2006/relationships"/>

</file>

<file path=ppt/slides/_rels/slide420.xml.rels><?xml version="1.0" encoding="UTF-8" standalone="yes"?>
<Relationships xmlns="http://schemas.openxmlformats.org/package/2006/relationships"/>

</file>

<file path=ppt/slides/_rels/slide421.xml.rels><?xml version="1.0" encoding="UTF-8" standalone="yes"?>
<Relationships xmlns="http://schemas.openxmlformats.org/package/2006/relationships"/>

</file>

<file path=ppt/slides/_rels/slide422.xml.rels><?xml version="1.0" encoding="UTF-8" standalone="yes"?>
<Relationships xmlns="http://schemas.openxmlformats.org/package/2006/relationships"/>

</file>

<file path=ppt/slides/_rels/slide423.xml.rels><?xml version="1.0" encoding="UTF-8" standalone="yes"?>
<Relationships xmlns="http://schemas.openxmlformats.org/package/2006/relationships"/>

</file>

<file path=ppt/slides/_rels/slide424.xml.rels><?xml version="1.0" encoding="UTF-8" standalone="yes"?>
<Relationships xmlns="http://schemas.openxmlformats.org/package/2006/relationships"/>

</file>

<file path=ppt/slides/_rels/slide425.xml.rels><?xml version="1.0" encoding="UTF-8" standalone="yes"?>
<Relationships xmlns="http://schemas.openxmlformats.org/package/2006/relationships"/>

</file>

<file path=ppt/slides/_rels/slide426.xml.rels><?xml version="1.0" encoding="UTF-8" standalone="yes"?>
<Relationships xmlns="http://schemas.openxmlformats.org/package/2006/relationships"/>

</file>

<file path=ppt/slides/_rels/slide427.xml.rels><?xml version="1.0" encoding="UTF-8" standalone="yes"?>
<Relationships xmlns="http://schemas.openxmlformats.org/package/2006/relationships"/>

</file>

<file path=ppt/slides/_rels/slide428.xml.rels><?xml version="1.0" encoding="UTF-8" standalone="yes"?>
<Relationships xmlns="http://schemas.openxmlformats.org/package/2006/relationships"/>

</file>

<file path=ppt/slides/_rels/slide429.xml.rels><?xml version="1.0" encoding="UTF-8" standalone="yes"?>
<Relationships xmlns="http://schemas.openxmlformats.org/package/2006/relationships"/>

</file>

<file path=ppt/slides/_rels/slide43.xml.rels><?xml version="1.0" encoding="UTF-8" standalone="yes"?>
<Relationships xmlns="http://schemas.openxmlformats.org/package/2006/relationships"/>

</file>

<file path=ppt/slides/_rels/slide430.xml.rels><?xml version="1.0" encoding="UTF-8" standalone="yes"?>
<Relationships xmlns="http://schemas.openxmlformats.org/package/2006/relationships"/>

</file>

<file path=ppt/slides/_rels/slide431.xml.rels><?xml version="1.0" encoding="UTF-8" standalone="yes"?>
<Relationships xmlns="http://schemas.openxmlformats.org/package/2006/relationships"/>

</file>

<file path=ppt/slides/_rels/slide432.xml.rels><?xml version="1.0" encoding="UTF-8" standalone="yes"?>
<Relationships xmlns="http://schemas.openxmlformats.org/package/2006/relationships"/>

</file>

<file path=ppt/slides/_rels/slide433.xml.rels><?xml version="1.0" encoding="UTF-8" standalone="yes"?>
<Relationships xmlns="http://schemas.openxmlformats.org/package/2006/relationships"/>

</file>

<file path=ppt/slides/_rels/slide434.xml.rels><?xml version="1.0" encoding="UTF-8" standalone="yes"?>
<Relationships xmlns="http://schemas.openxmlformats.org/package/2006/relationships"/>

</file>

<file path=ppt/slides/_rels/slide435.xml.rels><?xml version="1.0" encoding="UTF-8" standalone="yes"?>
<Relationships xmlns="http://schemas.openxmlformats.org/package/2006/relationships"/>

</file>

<file path=ppt/slides/_rels/slide436.xml.rels><?xml version="1.0" encoding="UTF-8" standalone="yes"?>
<Relationships xmlns="http://schemas.openxmlformats.org/package/2006/relationships"/>

</file>

<file path=ppt/slides/_rels/slide437.xml.rels><?xml version="1.0" encoding="UTF-8" standalone="yes"?>
<Relationships xmlns="http://schemas.openxmlformats.org/package/2006/relationships"/>

</file>

<file path=ppt/slides/_rels/slide438.xml.rels><?xml version="1.0" encoding="UTF-8" standalone="yes"?>
<Relationships xmlns="http://schemas.openxmlformats.org/package/2006/relationships"/>

</file>

<file path=ppt/slides/_rels/slide439.xml.rels><?xml version="1.0" encoding="UTF-8" standalone="yes"?>
<Relationships xmlns="http://schemas.openxmlformats.org/package/2006/relationships"/>

</file>

<file path=ppt/slides/_rels/slide44.xml.rels><?xml version="1.0" encoding="UTF-8" standalone="yes"?>
<Relationships xmlns="http://schemas.openxmlformats.org/package/2006/relationships"/>

</file>

<file path=ppt/slides/_rels/slide440.xml.rels><?xml version="1.0" encoding="UTF-8" standalone="yes"?>
<Relationships xmlns="http://schemas.openxmlformats.org/package/2006/relationships"/>

</file>

<file path=ppt/slides/_rels/slide441.xml.rels><?xml version="1.0" encoding="UTF-8" standalone="yes"?>
<Relationships xmlns="http://schemas.openxmlformats.org/package/2006/relationships"/>

</file>

<file path=ppt/slides/_rels/slide442.xml.rels><?xml version="1.0" encoding="UTF-8" standalone="yes"?>
<Relationships xmlns="http://schemas.openxmlformats.org/package/2006/relationships"/>

</file>

<file path=ppt/slides/_rels/slide443.xml.rels><?xml version="1.0" encoding="UTF-8" standalone="yes"?>
<Relationships xmlns="http://schemas.openxmlformats.org/package/2006/relationships"/>

</file>

<file path=ppt/slides/_rels/slide444.xml.rels><?xml version="1.0" encoding="UTF-8" standalone="yes"?>
<Relationships xmlns="http://schemas.openxmlformats.org/package/2006/relationships"/>

</file>

<file path=ppt/slides/_rels/slide445.xml.rels><?xml version="1.0" encoding="UTF-8" standalone="yes"?>
<Relationships xmlns="http://schemas.openxmlformats.org/package/2006/relationships"/>

</file>

<file path=ppt/slides/_rels/slide446.xml.rels><?xml version="1.0" encoding="UTF-8" standalone="yes"?>
<Relationships xmlns="http://schemas.openxmlformats.org/package/2006/relationships"/>

</file>

<file path=ppt/slides/_rels/slide447.xml.rels><?xml version="1.0" encoding="UTF-8" standalone="yes"?>
<Relationships xmlns="http://schemas.openxmlformats.org/package/2006/relationships"/>

</file>

<file path=ppt/slides/_rels/slide448.xml.rels><?xml version="1.0" encoding="UTF-8" standalone="yes"?>
<Relationships xmlns="http://schemas.openxmlformats.org/package/2006/relationships"/>

</file>

<file path=ppt/slides/_rels/slide449.xml.rels><?xml version="1.0" encoding="UTF-8" standalone="yes"?>
<Relationships xmlns="http://schemas.openxmlformats.org/package/2006/relationships"/>

</file>

<file path=ppt/slides/_rels/slide45.xml.rels><?xml version="1.0" encoding="UTF-8" standalone="yes"?>
<Relationships xmlns="http://schemas.openxmlformats.org/package/2006/relationships"/>

</file>

<file path=ppt/slides/_rels/slide450.xml.rels><?xml version="1.0" encoding="UTF-8" standalone="yes"?>
<Relationships xmlns="http://schemas.openxmlformats.org/package/2006/relationships"/>

</file>

<file path=ppt/slides/_rels/slide451.xml.rels><?xml version="1.0" encoding="UTF-8" standalone="yes"?>
<Relationships xmlns="http://schemas.openxmlformats.org/package/2006/relationships"/>

</file>

<file path=ppt/slides/_rels/slide452.xml.rels><?xml version="1.0" encoding="UTF-8" standalone="yes"?>
<Relationships xmlns="http://schemas.openxmlformats.org/package/2006/relationships"/>

</file>

<file path=ppt/slides/_rels/slide453.xml.rels><?xml version="1.0" encoding="UTF-8" standalone="yes"?>
<Relationships xmlns="http://schemas.openxmlformats.org/package/2006/relationships"/>

</file>

<file path=ppt/slides/_rels/slide454.xml.rels><?xml version="1.0" encoding="UTF-8" standalone="yes"?>
<Relationships xmlns="http://schemas.openxmlformats.org/package/2006/relationships"/>

</file>

<file path=ppt/slides/_rels/slide455.xml.rels><?xml version="1.0" encoding="UTF-8" standalone="yes"?>
<Relationships xmlns="http://schemas.openxmlformats.org/package/2006/relationships"/>

</file>

<file path=ppt/slides/_rels/slide456.xml.rels><?xml version="1.0" encoding="UTF-8" standalone="yes"?>
<Relationships xmlns="http://schemas.openxmlformats.org/package/2006/relationships"/>

</file>

<file path=ppt/slides/_rels/slide457.xml.rels><?xml version="1.0" encoding="UTF-8" standalone="yes"?>
<Relationships xmlns="http://schemas.openxmlformats.org/package/2006/relationships"/>

</file>

<file path=ppt/slides/_rels/slide458.xml.rels><?xml version="1.0" encoding="UTF-8" standalone="yes"?>
<Relationships xmlns="http://schemas.openxmlformats.org/package/2006/relationships"/>

</file>

<file path=ppt/slides/_rels/slide459.xml.rels><?xml version="1.0" encoding="UTF-8" standalone="yes"?>
<Relationships xmlns="http://schemas.openxmlformats.org/package/2006/relationships"/>

</file>

<file path=ppt/slides/_rels/slide46.xml.rels><?xml version="1.0" encoding="UTF-8" standalone="yes"?>
<Relationships xmlns="http://schemas.openxmlformats.org/package/2006/relationships"/>

</file>

<file path=ppt/slides/_rels/slide460.xml.rels><?xml version="1.0" encoding="UTF-8" standalone="yes"?>
<Relationships xmlns="http://schemas.openxmlformats.org/package/2006/relationships"/>

</file>

<file path=ppt/slides/_rels/slide461.xml.rels><?xml version="1.0" encoding="UTF-8" standalone="yes"?>
<Relationships xmlns="http://schemas.openxmlformats.org/package/2006/relationships"/>

</file>

<file path=ppt/slides/_rels/slide462.xml.rels><?xml version="1.0" encoding="UTF-8" standalone="yes"?>
<Relationships xmlns="http://schemas.openxmlformats.org/package/2006/relationships"/>

</file>

<file path=ppt/slides/_rels/slide463.xml.rels><?xml version="1.0" encoding="UTF-8" standalone="yes"?>
<Relationships xmlns="http://schemas.openxmlformats.org/package/2006/relationships"/>

</file>

<file path=ppt/slides/_rels/slide464.xml.rels><?xml version="1.0" encoding="UTF-8" standalone="yes"?>
<Relationships xmlns="http://schemas.openxmlformats.org/package/2006/relationships"/>

</file>

<file path=ppt/slides/_rels/slide465.xml.rels><?xml version="1.0" encoding="UTF-8" standalone="yes"?>
<Relationships xmlns="http://schemas.openxmlformats.org/package/2006/relationships"/>

</file>

<file path=ppt/slides/_rels/slide466.xml.rels><?xml version="1.0" encoding="UTF-8" standalone="yes"?>
<Relationships xmlns="http://schemas.openxmlformats.org/package/2006/relationships"/>

</file>

<file path=ppt/slides/_rels/slide467.xml.rels><?xml version="1.0" encoding="UTF-8" standalone="yes"?>
<Relationships xmlns="http://schemas.openxmlformats.org/package/2006/relationships"/>

</file>

<file path=ppt/slides/_rels/slide468.xml.rels><?xml version="1.0" encoding="UTF-8" standalone="yes"?>
<Relationships xmlns="http://schemas.openxmlformats.org/package/2006/relationships"/>

</file>

<file path=ppt/slides/_rels/slide469.xml.rels><?xml version="1.0" encoding="UTF-8" standalone="yes"?>
<Relationships xmlns="http://schemas.openxmlformats.org/package/2006/relationships"/>

</file>

<file path=ppt/slides/_rels/slide47.xml.rels><?xml version="1.0" encoding="UTF-8" standalone="yes"?>
<Relationships xmlns="http://schemas.openxmlformats.org/package/2006/relationships"/>

</file>

<file path=ppt/slides/_rels/slide470.xml.rels><?xml version="1.0" encoding="UTF-8" standalone="yes"?>
<Relationships xmlns="http://schemas.openxmlformats.org/package/2006/relationships"/>

</file>

<file path=ppt/slides/_rels/slide471.xml.rels><?xml version="1.0" encoding="UTF-8" standalone="yes"?>
<Relationships xmlns="http://schemas.openxmlformats.org/package/2006/relationships"/>

</file>

<file path=ppt/slides/_rels/slide472.xml.rels><?xml version="1.0" encoding="UTF-8" standalone="yes"?>
<Relationships xmlns="http://schemas.openxmlformats.org/package/2006/relationships"/>

</file>

<file path=ppt/slides/_rels/slide473.xml.rels><?xml version="1.0" encoding="UTF-8" standalone="yes"?>
<Relationships xmlns="http://schemas.openxmlformats.org/package/2006/relationships"/>

</file>

<file path=ppt/slides/_rels/slide474.xml.rels><?xml version="1.0" encoding="UTF-8" standalone="yes"?>
<Relationships xmlns="http://schemas.openxmlformats.org/package/2006/relationships"/>

</file>

<file path=ppt/slides/_rels/slide475.xml.rels><?xml version="1.0" encoding="UTF-8" standalone="yes"?>
<Relationships xmlns="http://schemas.openxmlformats.org/package/2006/relationships"/>

</file>

<file path=ppt/slides/_rels/slide476.xml.rels><?xml version="1.0" encoding="UTF-8" standalone="yes"?>
<Relationships xmlns="http://schemas.openxmlformats.org/package/2006/relationships"/>

</file>

<file path=ppt/slides/_rels/slide477.xml.rels><?xml version="1.0" encoding="UTF-8" standalone="yes"?>
<Relationships xmlns="http://schemas.openxmlformats.org/package/2006/relationships"/>

</file>

<file path=ppt/slides/_rels/slide478.xml.rels><?xml version="1.0" encoding="UTF-8" standalone="yes"?>
<Relationships xmlns="http://schemas.openxmlformats.org/package/2006/relationships"/>

</file>

<file path=ppt/slides/_rels/slide479.xml.rels><?xml version="1.0" encoding="UTF-8" standalone="yes"?>
<Relationships xmlns="http://schemas.openxmlformats.org/package/2006/relationships"/>

</file>

<file path=ppt/slides/_rels/slide48.xml.rels><?xml version="1.0" encoding="UTF-8" standalone="yes"?>
<Relationships xmlns="http://schemas.openxmlformats.org/package/2006/relationships"/>

</file>

<file path=ppt/slides/_rels/slide480.xml.rels><?xml version="1.0" encoding="UTF-8" standalone="yes"?>
<Relationships xmlns="http://schemas.openxmlformats.org/package/2006/relationships"/>

</file>

<file path=ppt/slides/_rels/slide481.xml.rels><?xml version="1.0" encoding="UTF-8" standalone="yes"?>
<Relationships xmlns="http://schemas.openxmlformats.org/package/2006/relationships"/>

</file>

<file path=ppt/slides/_rels/slide482.xml.rels><?xml version="1.0" encoding="UTF-8" standalone="yes"?>
<Relationships xmlns="http://schemas.openxmlformats.org/package/2006/relationships"/>

</file>

<file path=ppt/slides/_rels/slide483.xml.rels><?xml version="1.0" encoding="UTF-8" standalone="yes"?>
<Relationships xmlns="http://schemas.openxmlformats.org/package/2006/relationships"/>

</file>

<file path=ppt/slides/_rels/slide484.xml.rels><?xml version="1.0" encoding="UTF-8" standalone="yes"?>
<Relationships xmlns="http://schemas.openxmlformats.org/package/2006/relationships"/>

</file>

<file path=ppt/slides/_rels/slide485.xml.rels><?xml version="1.0" encoding="UTF-8" standalone="yes"?>
<Relationships xmlns="http://schemas.openxmlformats.org/package/2006/relationships"/>

</file>

<file path=ppt/slides/_rels/slide486.xml.rels><?xml version="1.0" encoding="UTF-8" standalone="yes"?>
<Relationships xmlns="http://schemas.openxmlformats.org/package/2006/relationships"/>

</file>

<file path=ppt/slides/_rels/slide487.xml.rels><?xml version="1.0" encoding="UTF-8" standalone="yes"?>
<Relationships xmlns="http://schemas.openxmlformats.org/package/2006/relationships"/>

</file>

<file path=ppt/slides/_rels/slide488.xml.rels><?xml version="1.0" encoding="UTF-8" standalone="yes"?>
<Relationships xmlns="http://schemas.openxmlformats.org/package/2006/relationships"/>

</file>

<file path=ppt/slides/_rels/slide489.xml.rels><?xml version="1.0" encoding="UTF-8" standalone="yes"?>
<Relationships xmlns="http://schemas.openxmlformats.org/package/2006/relationships"/>

</file>

<file path=ppt/slides/_rels/slide49.xml.rels><?xml version="1.0" encoding="UTF-8" standalone="yes"?>
<Relationships xmlns="http://schemas.openxmlformats.org/package/2006/relationships"/>

</file>

<file path=ppt/slides/_rels/slide490.xml.rels><?xml version="1.0" encoding="UTF-8" standalone="yes"?>
<Relationships xmlns="http://schemas.openxmlformats.org/package/2006/relationships"/>

</file>

<file path=ppt/slides/_rels/slide491.xml.rels><?xml version="1.0" encoding="UTF-8" standalone="yes"?>
<Relationships xmlns="http://schemas.openxmlformats.org/package/2006/relationships"/>

</file>

<file path=ppt/slides/_rels/slide492.xml.rels><?xml version="1.0" encoding="UTF-8" standalone="yes"?>
<Relationships xmlns="http://schemas.openxmlformats.org/package/2006/relationships"/>

</file>

<file path=ppt/slides/_rels/slide493.xml.rels><?xml version="1.0" encoding="UTF-8" standalone="yes"?>
<Relationships xmlns="http://schemas.openxmlformats.org/package/2006/relationships"/>

</file>

<file path=ppt/slides/_rels/slide494.xml.rels><?xml version="1.0" encoding="UTF-8" standalone="yes"?>
<Relationships xmlns="http://schemas.openxmlformats.org/package/2006/relationships"/>

</file>

<file path=ppt/slides/_rels/slide495.xml.rels><?xml version="1.0" encoding="UTF-8" standalone="yes"?>
<Relationships xmlns="http://schemas.openxmlformats.org/package/2006/relationships"/>

</file>

<file path=ppt/slides/_rels/slide496.xml.rels><?xml version="1.0" encoding="UTF-8" standalone="yes"?>
<Relationships xmlns="http://schemas.openxmlformats.org/package/2006/relationships"/>

</file>

<file path=ppt/slides/_rels/slide497.xml.rels><?xml version="1.0" encoding="UTF-8" standalone="yes"?>
<Relationships xmlns="http://schemas.openxmlformats.org/package/2006/relationships"/>

</file>

<file path=ppt/slides/_rels/slide498.xml.rels><?xml version="1.0" encoding="UTF-8" standalone="yes"?>
<Relationships xmlns="http://schemas.openxmlformats.org/package/2006/relationships"/>

</file>

<file path=ppt/slides/_rels/slide499.xml.rels><?xml version="1.0" encoding="UTF-8" standalone="yes"?>
<Relationships xmlns="http://schemas.openxmlformats.org/package/2006/relationships"/>

</file>

<file path=ppt/slides/_rels/slide5.xml.rels><?xml version="1.0" encoding="UTF-8" standalone="yes"?>
<Relationships xmlns="http://schemas.openxmlformats.org/package/2006/relationships"/>

</file>

<file path=ppt/slides/_rels/slide50.xml.rels><?xml version="1.0" encoding="UTF-8" standalone="yes"?>
<Relationships xmlns="http://schemas.openxmlformats.org/package/2006/relationships"/>

</file>

<file path=ppt/slides/_rels/slide500.xml.rels><?xml version="1.0" encoding="UTF-8" standalone="yes"?>
<Relationships xmlns="http://schemas.openxmlformats.org/package/2006/relationships"/>

</file>

<file path=ppt/slides/_rels/slide501.xml.rels><?xml version="1.0" encoding="UTF-8" standalone="yes"?>
<Relationships xmlns="http://schemas.openxmlformats.org/package/2006/relationships"/>

</file>

<file path=ppt/slides/_rels/slide502.xml.rels><?xml version="1.0" encoding="UTF-8" standalone="yes"?>
<Relationships xmlns="http://schemas.openxmlformats.org/package/2006/relationships"/>

</file>

<file path=ppt/slides/_rels/slide503.xml.rels><?xml version="1.0" encoding="UTF-8" standalone="yes"?>
<Relationships xmlns="http://schemas.openxmlformats.org/package/2006/relationships"/>

</file>

<file path=ppt/slides/_rels/slide504.xml.rels><?xml version="1.0" encoding="UTF-8" standalone="yes"?>
<Relationships xmlns="http://schemas.openxmlformats.org/package/2006/relationships"/>

</file>

<file path=ppt/slides/_rels/slide505.xml.rels><?xml version="1.0" encoding="UTF-8" standalone="yes"?>
<Relationships xmlns="http://schemas.openxmlformats.org/package/2006/relationships"/>

</file>

<file path=ppt/slides/_rels/slide506.xml.rels><?xml version="1.0" encoding="UTF-8" standalone="yes"?>
<Relationships xmlns="http://schemas.openxmlformats.org/package/2006/relationships"/>

</file>

<file path=ppt/slides/_rels/slide507.xml.rels><?xml version="1.0" encoding="UTF-8" standalone="yes"?>
<Relationships xmlns="http://schemas.openxmlformats.org/package/2006/relationships"/>

</file>

<file path=ppt/slides/_rels/slide508.xml.rels><?xml version="1.0" encoding="UTF-8" standalone="yes"?>
<Relationships xmlns="http://schemas.openxmlformats.org/package/2006/relationships"/>

</file>

<file path=ppt/slides/_rels/slide509.xml.rels><?xml version="1.0" encoding="UTF-8" standalone="yes"?>
<Relationships xmlns="http://schemas.openxmlformats.org/package/2006/relationships"/>

</file>

<file path=ppt/slides/_rels/slide51.xml.rels><?xml version="1.0" encoding="UTF-8" standalone="yes"?>
<Relationships xmlns="http://schemas.openxmlformats.org/package/2006/relationships"/>

</file>

<file path=ppt/slides/_rels/slide510.xml.rels><?xml version="1.0" encoding="UTF-8" standalone="yes"?>
<Relationships xmlns="http://schemas.openxmlformats.org/package/2006/relationships"/>

</file>

<file path=ppt/slides/_rels/slide511.xml.rels><?xml version="1.0" encoding="UTF-8" standalone="yes"?>
<Relationships xmlns="http://schemas.openxmlformats.org/package/2006/relationships"/>

</file>

<file path=ppt/slides/_rels/slide512.xml.rels><?xml version="1.0" encoding="UTF-8" standalone="yes"?>
<Relationships xmlns="http://schemas.openxmlformats.org/package/2006/relationships"/>

</file>

<file path=ppt/slides/_rels/slide513.xml.rels><?xml version="1.0" encoding="UTF-8" standalone="yes"?>
<Relationships xmlns="http://schemas.openxmlformats.org/package/2006/relationships"/>

</file>

<file path=ppt/slides/_rels/slide514.xml.rels><?xml version="1.0" encoding="UTF-8" standalone="yes"?>
<Relationships xmlns="http://schemas.openxmlformats.org/package/2006/relationships"/>

</file>

<file path=ppt/slides/_rels/slide515.xml.rels><?xml version="1.0" encoding="UTF-8" standalone="yes"?>
<Relationships xmlns="http://schemas.openxmlformats.org/package/2006/relationships"/>

</file>

<file path=ppt/slides/_rels/slide516.xml.rels><?xml version="1.0" encoding="UTF-8" standalone="yes"?>
<Relationships xmlns="http://schemas.openxmlformats.org/package/2006/relationships"/>

</file>

<file path=ppt/slides/_rels/slide517.xml.rels><?xml version="1.0" encoding="UTF-8" standalone="yes"?>
<Relationships xmlns="http://schemas.openxmlformats.org/package/2006/relationships"/>

</file>

<file path=ppt/slides/_rels/slide518.xml.rels><?xml version="1.0" encoding="UTF-8" standalone="yes"?>
<Relationships xmlns="http://schemas.openxmlformats.org/package/2006/relationships"/>

</file>

<file path=ppt/slides/_rels/slide519.xml.rels><?xml version="1.0" encoding="UTF-8" standalone="yes"?>
<Relationships xmlns="http://schemas.openxmlformats.org/package/2006/relationships"/>

</file>

<file path=ppt/slides/_rels/slide52.xml.rels><?xml version="1.0" encoding="UTF-8" standalone="yes"?>
<Relationships xmlns="http://schemas.openxmlformats.org/package/2006/relationships"/>

</file>

<file path=ppt/slides/_rels/slide520.xml.rels><?xml version="1.0" encoding="UTF-8" standalone="yes"?>
<Relationships xmlns="http://schemas.openxmlformats.org/package/2006/relationships"/>

</file>

<file path=ppt/slides/_rels/slide521.xml.rels><?xml version="1.0" encoding="UTF-8" standalone="yes"?>
<Relationships xmlns="http://schemas.openxmlformats.org/package/2006/relationships"/>

</file>

<file path=ppt/slides/_rels/slide522.xml.rels><?xml version="1.0" encoding="UTF-8" standalone="yes"?>
<Relationships xmlns="http://schemas.openxmlformats.org/package/2006/relationships"/>

</file>

<file path=ppt/slides/_rels/slide523.xml.rels><?xml version="1.0" encoding="UTF-8" standalone="yes"?>
<Relationships xmlns="http://schemas.openxmlformats.org/package/2006/relationships"/>

</file>

<file path=ppt/slides/_rels/slide524.xml.rels><?xml version="1.0" encoding="UTF-8" standalone="yes"?>
<Relationships xmlns="http://schemas.openxmlformats.org/package/2006/relationships"/>

</file>

<file path=ppt/slides/_rels/slide525.xml.rels><?xml version="1.0" encoding="UTF-8" standalone="yes"?>
<Relationships xmlns="http://schemas.openxmlformats.org/package/2006/relationships"/>

</file>

<file path=ppt/slides/_rels/slide526.xml.rels><?xml version="1.0" encoding="UTF-8" standalone="yes"?>
<Relationships xmlns="http://schemas.openxmlformats.org/package/2006/relationships"/>

</file>

<file path=ppt/slides/_rels/slide527.xml.rels><?xml version="1.0" encoding="UTF-8" standalone="yes"?>
<Relationships xmlns="http://schemas.openxmlformats.org/package/2006/relationships"/>

</file>

<file path=ppt/slides/_rels/slide528.xml.rels><?xml version="1.0" encoding="UTF-8" standalone="yes"?>
<Relationships xmlns="http://schemas.openxmlformats.org/package/2006/relationships"/>

</file>

<file path=ppt/slides/_rels/slide529.xml.rels><?xml version="1.0" encoding="UTF-8" standalone="yes"?>
<Relationships xmlns="http://schemas.openxmlformats.org/package/2006/relationships"/>

</file>

<file path=ppt/slides/_rels/slide53.xml.rels><?xml version="1.0" encoding="UTF-8" standalone="yes"?>
<Relationships xmlns="http://schemas.openxmlformats.org/package/2006/relationships"/>

</file>

<file path=ppt/slides/_rels/slide530.xml.rels><?xml version="1.0" encoding="UTF-8" standalone="yes"?>
<Relationships xmlns="http://schemas.openxmlformats.org/package/2006/relationships"/>

</file>

<file path=ppt/slides/_rels/slide531.xml.rels><?xml version="1.0" encoding="UTF-8" standalone="yes"?>
<Relationships xmlns="http://schemas.openxmlformats.org/package/2006/relationships"/>

</file>

<file path=ppt/slides/_rels/slide532.xml.rels><?xml version="1.0" encoding="UTF-8" standalone="yes"?>
<Relationships xmlns="http://schemas.openxmlformats.org/package/2006/relationships"/>

</file>

<file path=ppt/slides/_rels/slide533.xml.rels><?xml version="1.0" encoding="UTF-8" standalone="yes"?>
<Relationships xmlns="http://schemas.openxmlformats.org/package/2006/relationships"/>

</file>

<file path=ppt/slides/_rels/slide534.xml.rels><?xml version="1.0" encoding="UTF-8" standalone="yes"?>
<Relationships xmlns="http://schemas.openxmlformats.org/package/2006/relationships"/>

</file>

<file path=ppt/slides/_rels/slide535.xml.rels><?xml version="1.0" encoding="UTF-8" standalone="yes"?>
<Relationships xmlns="http://schemas.openxmlformats.org/package/2006/relationships"/>

</file>

<file path=ppt/slides/_rels/slide536.xml.rels><?xml version="1.0" encoding="UTF-8" standalone="yes"?>
<Relationships xmlns="http://schemas.openxmlformats.org/package/2006/relationships"/>

</file>

<file path=ppt/slides/_rels/slide537.xml.rels><?xml version="1.0" encoding="UTF-8" standalone="yes"?>
<Relationships xmlns="http://schemas.openxmlformats.org/package/2006/relationships"/>

</file>

<file path=ppt/slides/_rels/slide538.xml.rels><?xml version="1.0" encoding="UTF-8" standalone="yes"?>
<Relationships xmlns="http://schemas.openxmlformats.org/package/2006/relationships"/>

</file>

<file path=ppt/slides/_rels/slide539.xml.rels><?xml version="1.0" encoding="UTF-8" standalone="yes"?>
<Relationships xmlns="http://schemas.openxmlformats.org/package/2006/relationships"/>

</file>

<file path=ppt/slides/_rels/slide54.xml.rels><?xml version="1.0" encoding="UTF-8" standalone="yes"?>
<Relationships xmlns="http://schemas.openxmlformats.org/package/2006/relationships"/>

</file>

<file path=ppt/slides/_rels/slide540.xml.rels><?xml version="1.0" encoding="UTF-8" standalone="yes"?>
<Relationships xmlns="http://schemas.openxmlformats.org/package/2006/relationships"/>

</file>

<file path=ppt/slides/_rels/slide541.xml.rels><?xml version="1.0" encoding="UTF-8" standalone="yes"?>
<Relationships xmlns="http://schemas.openxmlformats.org/package/2006/relationships"/>

</file>

<file path=ppt/slides/_rels/slide542.xml.rels><?xml version="1.0" encoding="UTF-8" standalone="yes"?>
<Relationships xmlns="http://schemas.openxmlformats.org/package/2006/relationships"/>

</file>

<file path=ppt/slides/_rels/slide543.xml.rels><?xml version="1.0" encoding="UTF-8" standalone="yes"?>
<Relationships xmlns="http://schemas.openxmlformats.org/package/2006/relationships"/>

</file>

<file path=ppt/slides/_rels/slide544.xml.rels><?xml version="1.0" encoding="UTF-8" standalone="yes"?>
<Relationships xmlns="http://schemas.openxmlformats.org/package/2006/relationships"/>

</file>

<file path=ppt/slides/_rels/slide545.xml.rels><?xml version="1.0" encoding="UTF-8" standalone="yes"?>
<Relationships xmlns="http://schemas.openxmlformats.org/package/2006/relationships"/>

</file>

<file path=ppt/slides/_rels/slide546.xml.rels><?xml version="1.0" encoding="UTF-8" standalone="yes"?>
<Relationships xmlns="http://schemas.openxmlformats.org/package/2006/relationships"/>

</file>

<file path=ppt/slides/_rels/slide547.xml.rels><?xml version="1.0" encoding="UTF-8" standalone="yes"?>
<Relationships xmlns="http://schemas.openxmlformats.org/package/2006/relationships"/>

</file>

<file path=ppt/slides/_rels/slide548.xml.rels><?xml version="1.0" encoding="UTF-8" standalone="yes"?>
<Relationships xmlns="http://schemas.openxmlformats.org/package/2006/relationships"/>

</file>

<file path=ppt/slides/_rels/slide549.xml.rels><?xml version="1.0" encoding="UTF-8" standalone="yes"?>
<Relationships xmlns="http://schemas.openxmlformats.org/package/2006/relationships"/>

</file>

<file path=ppt/slides/_rels/slide55.xml.rels><?xml version="1.0" encoding="UTF-8" standalone="yes"?>
<Relationships xmlns="http://schemas.openxmlformats.org/package/2006/relationships"/>

</file>

<file path=ppt/slides/_rels/slide550.xml.rels><?xml version="1.0" encoding="UTF-8" standalone="yes"?>
<Relationships xmlns="http://schemas.openxmlformats.org/package/2006/relationships"/>

</file>

<file path=ppt/slides/_rels/slide551.xml.rels><?xml version="1.0" encoding="UTF-8" standalone="yes"?>
<Relationships xmlns="http://schemas.openxmlformats.org/package/2006/relationships"/>

</file>

<file path=ppt/slides/_rels/slide552.xml.rels><?xml version="1.0" encoding="UTF-8" standalone="yes"?>
<Relationships xmlns="http://schemas.openxmlformats.org/package/2006/relationships"/>

</file>

<file path=ppt/slides/_rels/slide553.xml.rels><?xml version="1.0" encoding="UTF-8" standalone="yes"?>
<Relationships xmlns="http://schemas.openxmlformats.org/package/2006/relationships"/>

</file>

<file path=ppt/slides/_rels/slide554.xml.rels><?xml version="1.0" encoding="UTF-8" standalone="yes"?>
<Relationships xmlns="http://schemas.openxmlformats.org/package/2006/relationships"/>

</file>

<file path=ppt/slides/_rels/slide555.xml.rels><?xml version="1.0" encoding="UTF-8" standalone="yes"?>
<Relationships xmlns="http://schemas.openxmlformats.org/package/2006/relationships"/>

</file>

<file path=ppt/slides/_rels/slide556.xml.rels><?xml version="1.0" encoding="UTF-8" standalone="yes"?>
<Relationships xmlns="http://schemas.openxmlformats.org/package/2006/relationships"/>

</file>

<file path=ppt/slides/_rels/slide557.xml.rels><?xml version="1.0" encoding="UTF-8" standalone="yes"?>
<Relationships xmlns="http://schemas.openxmlformats.org/package/2006/relationships"/>

</file>

<file path=ppt/slides/_rels/slide558.xml.rels><?xml version="1.0" encoding="UTF-8" standalone="yes"?>
<Relationships xmlns="http://schemas.openxmlformats.org/package/2006/relationships"/>

</file>

<file path=ppt/slides/_rels/slide559.xml.rels><?xml version="1.0" encoding="UTF-8" standalone="yes"?>
<Relationships xmlns="http://schemas.openxmlformats.org/package/2006/relationships"/>

</file>

<file path=ppt/slides/_rels/slide56.xml.rels><?xml version="1.0" encoding="UTF-8" standalone="yes"?>
<Relationships xmlns="http://schemas.openxmlformats.org/package/2006/relationships"/>

</file>

<file path=ppt/slides/_rels/slide560.xml.rels><?xml version="1.0" encoding="UTF-8" standalone="yes"?>
<Relationships xmlns="http://schemas.openxmlformats.org/package/2006/relationships"/>

</file>

<file path=ppt/slides/_rels/slide561.xml.rels><?xml version="1.0" encoding="UTF-8" standalone="yes"?>
<Relationships xmlns="http://schemas.openxmlformats.org/package/2006/relationships"/>

</file>

<file path=ppt/slides/_rels/slide562.xml.rels><?xml version="1.0" encoding="UTF-8" standalone="yes"?>
<Relationships xmlns="http://schemas.openxmlformats.org/package/2006/relationships"/>

</file>

<file path=ppt/slides/_rels/slide563.xml.rels><?xml version="1.0" encoding="UTF-8" standalone="yes"?>
<Relationships xmlns="http://schemas.openxmlformats.org/package/2006/relationships"/>

</file>

<file path=ppt/slides/_rels/slide564.xml.rels><?xml version="1.0" encoding="UTF-8" standalone="yes"?>
<Relationships xmlns="http://schemas.openxmlformats.org/package/2006/relationships"/>

</file>

<file path=ppt/slides/_rels/slide565.xml.rels><?xml version="1.0" encoding="UTF-8" standalone="yes"?>
<Relationships xmlns="http://schemas.openxmlformats.org/package/2006/relationships"/>

</file>

<file path=ppt/slides/_rels/slide566.xml.rels><?xml version="1.0" encoding="UTF-8" standalone="yes"?>
<Relationships xmlns="http://schemas.openxmlformats.org/package/2006/relationships"/>

</file>

<file path=ppt/slides/_rels/slide567.xml.rels><?xml version="1.0" encoding="UTF-8" standalone="yes"?>
<Relationships xmlns="http://schemas.openxmlformats.org/package/2006/relationships"/>

</file>

<file path=ppt/slides/_rels/slide568.xml.rels><?xml version="1.0" encoding="UTF-8" standalone="yes"?>
<Relationships xmlns="http://schemas.openxmlformats.org/package/2006/relationships"/>

</file>

<file path=ppt/slides/_rels/slide569.xml.rels><?xml version="1.0" encoding="UTF-8" standalone="yes"?>
<Relationships xmlns="http://schemas.openxmlformats.org/package/2006/relationships"/>

</file>

<file path=ppt/slides/_rels/slide57.xml.rels><?xml version="1.0" encoding="UTF-8" standalone="yes"?>
<Relationships xmlns="http://schemas.openxmlformats.org/package/2006/relationships">
  <Relationship Id="rId1" Type="http://schemas.openxmlformats.org/officeDocument/2006/relationships/image" Target="../media/48915_ca_object_representations_media_1050_large2.jpg"/>
</Relationships>

</file>

<file path=ppt/slides/_rels/slide570.xml.rels><?xml version="1.0" encoding="UTF-8" standalone="yes"?>
<Relationships xmlns="http://schemas.openxmlformats.org/package/2006/relationships"/>

</file>

<file path=ppt/slides/_rels/slide571.xml.rels><?xml version="1.0" encoding="UTF-8" standalone="yes"?>
<Relationships xmlns="http://schemas.openxmlformats.org/package/2006/relationships"/>

</file>

<file path=ppt/slides/_rels/slide572.xml.rels><?xml version="1.0" encoding="UTF-8" standalone="yes"?>
<Relationships xmlns="http://schemas.openxmlformats.org/package/2006/relationships"/>

</file>

<file path=ppt/slides/_rels/slide573.xml.rels><?xml version="1.0" encoding="UTF-8" standalone="yes"?>
<Relationships xmlns="http://schemas.openxmlformats.org/package/2006/relationships"/>

</file>

<file path=ppt/slides/_rels/slide574.xml.rels><?xml version="1.0" encoding="UTF-8" standalone="yes"?>
<Relationships xmlns="http://schemas.openxmlformats.org/package/2006/relationships"/>

</file>

<file path=ppt/slides/_rels/slide575.xml.rels><?xml version="1.0" encoding="UTF-8" standalone="yes"?>
<Relationships xmlns="http://schemas.openxmlformats.org/package/2006/relationships"/>

</file>

<file path=ppt/slides/_rels/slide576.xml.rels><?xml version="1.0" encoding="UTF-8" standalone="yes"?>
<Relationships xmlns="http://schemas.openxmlformats.org/package/2006/relationships"/>

</file>

<file path=ppt/slides/_rels/slide577.xml.rels><?xml version="1.0" encoding="UTF-8" standalone="yes"?>
<Relationships xmlns="http://schemas.openxmlformats.org/package/2006/relationships"/>

</file>

<file path=ppt/slides/_rels/slide578.xml.rels><?xml version="1.0" encoding="UTF-8" standalone="yes"?>
<Relationships xmlns="http://schemas.openxmlformats.org/package/2006/relationships"/>

</file>

<file path=ppt/slides/_rels/slide579.xml.rels><?xml version="1.0" encoding="UTF-8" standalone="yes"?>
<Relationships xmlns="http://schemas.openxmlformats.org/package/2006/relationships"/>

</file>

<file path=ppt/slides/_rels/slide58.xml.rels><?xml version="1.0" encoding="UTF-8" standalone="yes"?>
<Relationships xmlns="http://schemas.openxmlformats.org/package/2006/relationships"/>

</file>

<file path=ppt/slides/_rels/slide580.xml.rels><?xml version="1.0" encoding="UTF-8" standalone="yes"?>
<Relationships xmlns="http://schemas.openxmlformats.org/package/2006/relationships"/>

</file>

<file path=ppt/slides/_rels/slide581.xml.rels><?xml version="1.0" encoding="UTF-8" standalone="yes"?>
<Relationships xmlns="http://schemas.openxmlformats.org/package/2006/relationships"/>

</file>

<file path=ppt/slides/_rels/slide582.xml.rels><?xml version="1.0" encoding="UTF-8" standalone="yes"?>
<Relationships xmlns="http://schemas.openxmlformats.org/package/2006/relationships"/>

</file>

<file path=ppt/slides/_rels/slide583.xml.rels><?xml version="1.0" encoding="UTF-8" standalone="yes"?>
<Relationships xmlns="http://schemas.openxmlformats.org/package/2006/relationships"/>

</file>

<file path=ppt/slides/_rels/slide584.xml.rels><?xml version="1.0" encoding="UTF-8" standalone="yes"?>
<Relationships xmlns="http://schemas.openxmlformats.org/package/2006/relationships"/>

</file>

<file path=ppt/slides/_rels/slide585.xml.rels><?xml version="1.0" encoding="UTF-8" standalone="yes"?>
<Relationships xmlns="http://schemas.openxmlformats.org/package/2006/relationships"/>

</file>

<file path=ppt/slides/_rels/slide586.xml.rels><?xml version="1.0" encoding="UTF-8" standalone="yes"?>
<Relationships xmlns="http://schemas.openxmlformats.org/package/2006/relationships"/>

</file>

<file path=ppt/slides/_rels/slide587.xml.rels><?xml version="1.0" encoding="UTF-8" standalone="yes"?>
<Relationships xmlns="http://schemas.openxmlformats.org/package/2006/relationships"/>

</file>

<file path=ppt/slides/_rels/slide588.xml.rels><?xml version="1.0" encoding="UTF-8" standalone="yes"?>
<Relationships xmlns="http://schemas.openxmlformats.org/package/2006/relationships"/>

</file>

<file path=ppt/slides/_rels/slide589.xml.rels><?xml version="1.0" encoding="UTF-8" standalone="yes"?>
<Relationships xmlns="http://schemas.openxmlformats.org/package/2006/relationships"/>

</file>

<file path=ppt/slides/_rels/slide59.xml.rels><?xml version="1.0" encoding="UTF-8" standalone="yes"?>
<Relationships xmlns="http://schemas.openxmlformats.org/package/2006/relationships"/>

</file>

<file path=ppt/slides/_rels/slide590.xml.rels><?xml version="1.0" encoding="UTF-8" standalone="yes"?>
<Relationships xmlns="http://schemas.openxmlformats.org/package/2006/relationships"/>

</file>

<file path=ppt/slides/_rels/slide591.xml.rels><?xml version="1.0" encoding="UTF-8" standalone="yes"?>
<Relationships xmlns="http://schemas.openxmlformats.org/package/2006/relationships"/>

</file>

<file path=ppt/slides/_rels/slide592.xml.rels><?xml version="1.0" encoding="UTF-8" standalone="yes"?>
<Relationships xmlns="http://schemas.openxmlformats.org/package/2006/relationships"/>

</file>

<file path=ppt/slides/_rels/slide593.xml.rels><?xml version="1.0" encoding="UTF-8" standalone="yes"?>
<Relationships xmlns="http://schemas.openxmlformats.org/package/2006/relationships"/>

</file>

<file path=ppt/slides/_rels/slide594.xml.rels><?xml version="1.0" encoding="UTF-8" standalone="yes"?>
<Relationships xmlns="http://schemas.openxmlformats.org/package/2006/relationships"/>

</file>

<file path=ppt/slides/_rels/slide595.xml.rels><?xml version="1.0" encoding="UTF-8" standalone="yes"?>
<Relationships xmlns="http://schemas.openxmlformats.org/package/2006/relationships"/>

</file>

<file path=ppt/slides/_rels/slide596.xml.rels><?xml version="1.0" encoding="UTF-8" standalone="yes"?>
<Relationships xmlns="http://schemas.openxmlformats.org/package/2006/relationships"/>

</file>

<file path=ppt/slides/_rels/slide597.xml.rels><?xml version="1.0" encoding="UTF-8" standalone="yes"?>
<Relationships xmlns="http://schemas.openxmlformats.org/package/2006/relationships"/>

</file>

<file path=ppt/slides/_rels/slide598.xml.rels><?xml version="1.0" encoding="UTF-8" standalone="yes"?>
<Relationships xmlns="http://schemas.openxmlformats.org/package/2006/relationships"/>

</file>

<file path=ppt/slides/_rels/slide599.xml.rels><?xml version="1.0" encoding="UTF-8" standalone="yes"?>
<Relationships xmlns="http://schemas.openxmlformats.org/package/2006/relationships"/>

</file>

<file path=ppt/slides/_rels/slide6.xml.rels><?xml version="1.0" encoding="UTF-8" standalone="yes"?>
<Relationships xmlns="http://schemas.openxmlformats.org/package/2006/relationships"/>

</file>

<file path=ppt/slides/_rels/slide60.xml.rels><?xml version="1.0" encoding="UTF-8" standalone="yes"?>
<Relationships xmlns="http://schemas.openxmlformats.org/package/2006/relationships"/>

</file>

<file path=ppt/slides/_rels/slide600.xml.rels><?xml version="1.0" encoding="UTF-8" standalone="yes"?>
<Relationships xmlns="http://schemas.openxmlformats.org/package/2006/relationships"/>

</file>

<file path=ppt/slides/_rels/slide601.xml.rels><?xml version="1.0" encoding="UTF-8" standalone="yes"?>
<Relationships xmlns="http://schemas.openxmlformats.org/package/2006/relationships"/>

</file>

<file path=ppt/slides/_rels/slide602.xml.rels><?xml version="1.0" encoding="UTF-8" standalone="yes"?>
<Relationships xmlns="http://schemas.openxmlformats.org/package/2006/relationships"/>

</file>

<file path=ppt/slides/_rels/slide603.xml.rels><?xml version="1.0" encoding="UTF-8" standalone="yes"?>
<Relationships xmlns="http://schemas.openxmlformats.org/package/2006/relationships"/>

</file>

<file path=ppt/slides/_rels/slide604.xml.rels><?xml version="1.0" encoding="UTF-8" standalone="yes"?>
<Relationships xmlns="http://schemas.openxmlformats.org/package/2006/relationships"/>

</file>

<file path=ppt/slides/_rels/slide605.xml.rels><?xml version="1.0" encoding="UTF-8" standalone="yes"?>
<Relationships xmlns="http://schemas.openxmlformats.org/package/2006/relationships"/>

</file>

<file path=ppt/slides/_rels/slide606.xml.rels><?xml version="1.0" encoding="UTF-8" standalone="yes"?>
<Relationships xmlns="http://schemas.openxmlformats.org/package/2006/relationships"/>

</file>

<file path=ppt/slides/_rels/slide607.xml.rels><?xml version="1.0" encoding="UTF-8" standalone="yes"?>
<Relationships xmlns="http://schemas.openxmlformats.org/package/2006/relationships"/>

</file>

<file path=ppt/slides/_rels/slide608.xml.rels><?xml version="1.0" encoding="UTF-8" standalone="yes"?>
<Relationships xmlns="http://schemas.openxmlformats.org/package/2006/relationships"/>

</file>

<file path=ppt/slides/_rels/slide609.xml.rels><?xml version="1.0" encoding="UTF-8" standalone="yes"?>
<Relationships xmlns="http://schemas.openxmlformats.org/package/2006/relationships"/>

</file>

<file path=ppt/slides/_rels/slide61.xml.rels><?xml version="1.0" encoding="UTF-8" standalone="yes"?>
<Relationships xmlns="http://schemas.openxmlformats.org/package/2006/relationships"/>

</file>

<file path=ppt/slides/_rels/slide610.xml.rels><?xml version="1.0" encoding="UTF-8" standalone="yes"?>
<Relationships xmlns="http://schemas.openxmlformats.org/package/2006/relationships"/>

</file>

<file path=ppt/slides/_rels/slide611.xml.rels><?xml version="1.0" encoding="UTF-8" standalone="yes"?>
<Relationships xmlns="http://schemas.openxmlformats.org/package/2006/relationships"/>

</file>

<file path=ppt/slides/_rels/slide612.xml.rels><?xml version="1.0" encoding="UTF-8" standalone="yes"?>
<Relationships xmlns="http://schemas.openxmlformats.org/package/2006/relationships"/>

</file>

<file path=ppt/slides/_rels/slide613.xml.rels><?xml version="1.0" encoding="UTF-8" standalone="yes"?>
<Relationships xmlns="http://schemas.openxmlformats.org/package/2006/relationships"/>

</file>

<file path=ppt/slides/_rels/slide614.xml.rels><?xml version="1.0" encoding="UTF-8" standalone="yes"?>
<Relationships xmlns="http://schemas.openxmlformats.org/package/2006/relationships"/>

</file>

<file path=ppt/slides/_rels/slide615.xml.rels><?xml version="1.0" encoding="UTF-8" standalone="yes"?>
<Relationships xmlns="http://schemas.openxmlformats.org/package/2006/relationships"/>

</file>

<file path=ppt/slides/_rels/slide616.xml.rels><?xml version="1.0" encoding="UTF-8" standalone="yes"?>
<Relationships xmlns="http://schemas.openxmlformats.org/package/2006/relationships"/>

</file>

<file path=ppt/slides/_rels/slide617.xml.rels><?xml version="1.0" encoding="UTF-8" standalone="yes"?>
<Relationships xmlns="http://schemas.openxmlformats.org/package/2006/relationships"/>

</file>

<file path=ppt/slides/_rels/slide618.xml.rels><?xml version="1.0" encoding="UTF-8" standalone="yes"?>
<Relationships xmlns="http://schemas.openxmlformats.org/package/2006/relationships"/>

</file>

<file path=ppt/slides/_rels/slide619.xml.rels><?xml version="1.0" encoding="UTF-8" standalone="yes"?>
<Relationships xmlns="http://schemas.openxmlformats.org/package/2006/relationships"/>

</file>

<file path=ppt/slides/_rels/slide62.xml.rels><?xml version="1.0" encoding="UTF-8" standalone="yes"?>
<Relationships xmlns="http://schemas.openxmlformats.org/package/2006/relationships"/>

</file>

<file path=ppt/slides/_rels/slide620.xml.rels><?xml version="1.0" encoding="UTF-8" standalone="yes"?>
<Relationships xmlns="http://schemas.openxmlformats.org/package/2006/relationships"/>

</file>

<file path=ppt/slides/_rels/slide621.xml.rels><?xml version="1.0" encoding="UTF-8" standalone="yes"?>
<Relationships xmlns="http://schemas.openxmlformats.org/package/2006/relationships"/>

</file>

<file path=ppt/slides/_rels/slide622.xml.rels><?xml version="1.0" encoding="UTF-8" standalone="yes"?>
<Relationships xmlns="http://schemas.openxmlformats.org/package/2006/relationships"/>

</file>

<file path=ppt/slides/_rels/slide623.xml.rels><?xml version="1.0" encoding="UTF-8" standalone="yes"?>
<Relationships xmlns="http://schemas.openxmlformats.org/package/2006/relationships"/>

</file>

<file path=ppt/slides/_rels/slide624.xml.rels><?xml version="1.0" encoding="UTF-8" standalone="yes"?>
<Relationships xmlns="http://schemas.openxmlformats.org/package/2006/relationships"/>

</file>

<file path=ppt/slides/_rels/slide625.xml.rels><?xml version="1.0" encoding="UTF-8" standalone="yes"?>
<Relationships xmlns="http://schemas.openxmlformats.org/package/2006/relationships"/>

</file>

<file path=ppt/slides/_rels/slide626.xml.rels><?xml version="1.0" encoding="UTF-8" standalone="yes"?>
<Relationships xmlns="http://schemas.openxmlformats.org/package/2006/relationships"/>

</file>

<file path=ppt/slides/_rels/slide627.xml.rels><?xml version="1.0" encoding="UTF-8" standalone="yes"?>
<Relationships xmlns="http://schemas.openxmlformats.org/package/2006/relationships"/>

</file>

<file path=ppt/slides/_rels/slide628.xml.rels><?xml version="1.0" encoding="UTF-8" standalone="yes"?>
<Relationships xmlns="http://schemas.openxmlformats.org/package/2006/relationships"/>

</file>

<file path=ppt/slides/_rels/slide629.xml.rels><?xml version="1.0" encoding="UTF-8" standalone="yes"?>
<Relationships xmlns="http://schemas.openxmlformats.org/package/2006/relationships"/>

</file>

<file path=ppt/slides/_rels/slide63.xml.rels><?xml version="1.0" encoding="UTF-8" standalone="yes"?>
<Relationships xmlns="http://schemas.openxmlformats.org/package/2006/relationships"/>

</file>

<file path=ppt/slides/_rels/slide630.xml.rels><?xml version="1.0" encoding="UTF-8" standalone="yes"?>
<Relationships xmlns="http://schemas.openxmlformats.org/package/2006/relationships"/>

</file>

<file path=ppt/slides/_rels/slide631.xml.rels><?xml version="1.0" encoding="UTF-8" standalone="yes"?>
<Relationships xmlns="http://schemas.openxmlformats.org/package/2006/relationships"/>

</file>

<file path=ppt/slides/_rels/slide632.xml.rels><?xml version="1.0" encoding="UTF-8" standalone="yes"?>
<Relationships xmlns="http://schemas.openxmlformats.org/package/2006/relationships"/>

</file>

<file path=ppt/slides/_rels/slide633.xml.rels><?xml version="1.0" encoding="UTF-8" standalone="yes"?>
<Relationships xmlns="http://schemas.openxmlformats.org/package/2006/relationships"/>

</file>

<file path=ppt/slides/_rels/slide634.xml.rels><?xml version="1.0" encoding="UTF-8" standalone="yes"?>
<Relationships xmlns="http://schemas.openxmlformats.org/package/2006/relationships"/>

</file>

<file path=ppt/slides/_rels/slide635.xml.rels><?xml version="1.0" encoding="UTF-8" standalone="yes"?>
<Relationships xmlns="http://schemas.openxmlformats.org/package/2006/relationships"/>

</file>

<file path=ppt/slides/_rels/slide636.xml.rels><?xml version="1.0" encoding="UTF-8" standalone="yes"?>
<Relationships xmlns="http://schemas.openxmlformats.org/package/2006/relationships"/>

</file>

<file path=ppt/slides/_rels/slide637.xml.rels><?xml version="1.0" encoding="UTF-8" standalone="yes"?>
<Relationships xmlns="http://schemas.openxmlformats.org/package/2006/relationships"/>

</file>

<file path=ppt/slides/_rels/slide638.xml.rels><?xml version="1.0" encoding="UTF-8" standalone="yes"?>
<Relationships xmlns="http://schemas.openxmlformats.org/package/2006/relationships"/>

</file>

<file path=ppt/slides/_rels/slide639.xml.rels><?xml version="1.0" encoding="UTF-8" standalone="yes"?>
<Relationships xmlns="http://schemas.openxmlformats.org/package/2006/relationships"/>

</file>

<file path=ppt/slides/_rels/slide64.xml.rels><?xml version="1.0" encoding="UTF-8" standalone="yes"?>
<Relationships xmlns="http://schemas.openxmlformats.org/package/2006/relationships"/>

</file>

<file path=ppt/slides/_rels/slide640.xml.rels><?xml version="1.0" encoding="UTF-8" standalone="yes"?>
<Relationships xmlns="http://schemas.openxmlformats.org/package/2006/relationships"/>

</file>

<file path=ppt/slides/_rels/slide641.xml.rels><?xml version="1.0" encoding="UTF-8" standalone="yes"?>
<Relationships xmlns="http://schemas.openxmlformats.org/package/2006/relationships"/>

</file>

<file path=ppt/slides/_rels/slide642.xml.rels><?xml version="1.0" encoding="UTF-8" standalone="yes"?>
<Relationships xmlns="http://schemas.openxmlformats.org/package/2006/relationships"/>

</file>

<file path=ppt/slides/_rels/slide643.xml.rels><?xml version="1.0" encoding="UTF-8" standalone="yes"?>
<Relationships xmlns="http://schemas.openxmlformats.org/package/2006/relationships"/>

</file>

<file path=ppt/slides/_rels/slide644.xml.rels><?xml version="1.0" encoding="UTF-8" standalone="yes"?>
<Relationships xmlns="http://schemas.openxmlformats.org/package/2006/relationships"/>

</file>

<file path=ppt/slides/_rels/slide645.xml.rels><?xml version="1.0" encoding="UTF-8" standalone="yes"?>
<Relationships xmlns="http://schemas.openxmlformats.org/package/2006/relationships"/>

</file>

<file path=ppt/slides/_rels/slide646.xml.rels><?xml version="1.0" encoding="UTF-8" standalone="yes"?>
<Relationships xmlns="http://schemas.openxmlformats.org/package/2006/relationships"/>

</file>

<file path=ppt/slides/_rels/slide647.xml.rels><?xml version="1.0" encoding="UTF-8" standalone="yes"?>
<Relationships xmlns="http://schemas.openxmlformats.org/package/2006/relationships"/>

</file>

<file path=ppt/slides/_rels/slide648.xml.rels><?xml version="1.0" encoding="UTF-8" standalone="yes"?>
<Relationships xmlns="http://schemas.openxmlformats.org/package/2006/relationships"/>

</file>

<file path=ppt/slides/_rels/slide649.xml.rels><?xml version="1.0" encoding="UTF-8" standalone="yes"?>
<Relationships xmlns="http://schemas.openxmlformats.org/package/2006/relationships"/>

</file>

<file path=ppt/slides/_rels/slide65.xml.rels><?xml version="1.0" encoding="UTF-8" standalone="yes"?>
<Relationships xmlns="http://schemas.openxmlformats.org/package/2006/relationships"/>

</file>

<file path=ppt/slides/_rels/slide650.xml.rels><?xml version="1.0" encoding="UTF-8" standalone="yes"?>
<Relationships xmlns="http://schemas.openxmlformats.org/package/2006/relationships"/>

</file>

<file path=ppt/slides/_rels/slide651.xml.rels><?xml version="1.0" encoding="UTF-8" standalone="yes"?>
<Relationships xmlns="http://schemas.openxmlformats.org/package/2006/relationships"/>

</file>

<file path=ppt/slides/_rels/slide652.xml.rels><?xml version="1.0" encoding="UTF-8" standalone="yes"?>
<Relationships xmlns="http://schemas.openxmlformats.org/package/2006/relationships"/>

</file>

<file path=ppt/slides/_rels/slide653.xml.rels><?xml version="1.0" encoding="UTF-8" standalone="yes"?>
<Relationships xmlns="http://schemas.openxmlformats.org/package/2006/relationships"/>

</file>

<file path=ppt/slides/_rels/slide654.xml.rels><?xml version="1.0" encoding="UTF-8" standalone="yes"?>
<Relationships xmlns="http://schemas.openxmlformats.org/package/2006/relationships"/>

</file>

<file path=ppt/slides/_rels/slide655.xml.rels><?xml version="1.0" encoding="UTF-8" standalone="yes"?>
<Relationships xmlns="http://schemas.openxmlformats.org/package/2006/relationships"/>

</file>

<file path=ppt/slides/_rels/slide656.xml.rels><?xml version="1.0" encoding="UTF-8" standalone="yes"?>
<Relationships xmlns="http://schemas.openxmlformats.org/package/2006/relationships"/>

</file>

<file path=ppt/slides/_rels/slide657.xml.rels><?xml version="1.0" encoding="UTF-8" standalone="yes"?>
<Relationships xmlns="http://schemas.openxmlformats.org/package/2006/relationships"/>

</file>

<file path=ppt/slides/_rels/slide658.xml.rels><?xml version="1.0" encoding="UTF-8" standalone="yes"?>
<Relationships xmlns="http://schemas.openxmlformats.org/package/2006/relationships"/>

</file>

<file path=ppt/slides/_rels/slide659.xml.rels><?xml version="1.0" encoding="UTF-8" standalone="yes"?>
<Relationships xmlns="http://schemas.openxmlformats.org/package/2006/relationships"/>

</file>

<file path=ppt/slides/_rels/slide66.xml.rels><?xml version="1.0" encoding="UTF-8" standalone="yes"?>
<Relationships xmlns="http://schemas.openxmlformats.org/package/2006/relationships"/>

</file>

<file path=ppt/slides/_rels/slide660.xml.rels><?xml version="1.0" encoding="UTF-8" standalone="yes"?>
<Relationships xmlns="http://schemas.openxmlformats.org/package/2006/relationships"/>

</file>

<file path=ppt/slides/_rels/slide661.xml.rels><?xml version="1.0" encoding="UTF-8" standalone="yes"?>
<Relationships xmlns="http://schemas.openxmlformats.org/package/2006/relationships"/>

</file>

<file path=ppt/slides/_rels/slide662.xml.rels><?xml version="1.0" encoding="UTF-8" standalone="yes"?>
<Relationships xmlns="http://schemas.openxmlformats.org/package/2006/relationships"/>

</file>

<file path=ppt/slides/_rels/slide663.xml.rels><?xml version="1.0" encoding="UTF-8" standalone="yes"?>
<Relationships xmlns="http://schemas.openxmlformats.org/package/2006/relationships"/>

</file>

<file path=ppt/slides/_rels/slide664.xml.rels><?xml version="1.0" encoding="UTF-8" standalone="yes"?>
<Relationships xmlns="http://schemas.openxmlformats.org/package/2006/relationships"/>

</file>

<file path=ppt/slides/_rels/slide665.xml.rels><?xml version="1.0" encoding="UTF-8" standalone="yes"?>
<Relationships xmlns="http://schemas.openxmlformats.org/package/2006/relationships"/>

</file>

<file path=ppt/slides/_rels/slide666.xml.rels><?xml version="1.0" encoding="UTF-8" standalone="yes"?>
<Relationships xmlns="http://schemas.openxmlformats.org/package/2006/relationships"/>

</file>

<file path=ppt/slides/_rels/slide667.xml.rels><?xml version="1.0" encoding="UTF-8" standalone="yes"?>
<Relationships xmlns="http://schemas.openxmlformats.org/package/2006/relationships"/>

</file>

<file path=ppt/slides/_rels/slide668.xml.rels><?xml version="1.0" encoding="UTF-8" standalone="yes"?>
<Relationships xmlns="http://schemas.openxmlformats.org/package/2006/relationships"/>

</file>

<file path=ppt/slides/_rels/slide669.xml.rels><?xml version="1.0" encoding="UTF-8" standalone="yes"?>
<Relationships xmlns="http://schemas.openxmlformats.org/package/2006/relationships"/>

</file>

<file path=ppt/slides/_rels/slide67.xml.rels><?xml version="1.0" encoding="UTF-8" standalone="yes"?>
<Relationships xmlns="http://schemas.openxmlformats.org/package/2006/relationships"/>

</file>

<file path=ppt/slides/_rels/slide670.xml.rels><?xml version="1.0" encoding="UTF-8" standalone="yes"?>
<Relationships xmlns="http://schemas.openxmlformats.org/package/2006/relationships"/>

</file>

<file path=ppt/slides/_rels/slide671.xml.rels><?xml version="1.0" encoding="UTF-8" standalone="yes"?>
<Relationships xmlns="http://schemas.openxmlformats.org/package/2006/relationships"/>

</file>

<file path=ppt/slides/_rels/slide672.xml.rels><?xml version="1.0" encoding="UTF-8" standalone="yes"?>
<Relationships xmlns="http://schemas.openxmlformats.org/package/2006/relationships"/>

</file>

<file path=ppt/slides/_rels/slide673.xml.rels><?xml version="1.0" encoding="UTF-8" standalone="yes"?>
<Relationships xmlns="http://schemas.openxmlformats.org/package/2006/relationships"/>

</file>

<file path=ppt/slides/_rels/slide674.xml.rels><?xml version="1.0" encoding="UTF-8" standalone="yes"?>
<Relationships xmlns="http://schemas.openxmlformats.org/package/2006/relationships"/>

</file>

<file path=ppt/slides/_rels/slide675.xml.rels><?xml version="1.0" encoding="UTF-8" standalone="yes"?>
<Relationships xmlns="http://schemas.openxmlformats.org/package/2006/relationships"/>

</file>

<file path=ppt/slides/_rels/slide676.xml.rels><?xml version="1.0" encoding="UTF-8" standalone="yes"?>
<Relationships xmlns="http://schemas.openxmlformats.org/package/2006/relationships"/>

</file>

<file path=ppt/slides/_rels/slide677.xml.rels><?xml version="1.0" encoding="UTF-8" standalone="yes"?>
<Relationships xmlns="http://schemas.openxmlformats.org/package/2006/relationships"/>

</file>

<file path=ppt/slides/_rels/slide678.xml.rels><?xml version="1.0" encoding="UTF-8" standalone="yes"?>
<Relationships xmlns="http://schemas.openxmlformats.org/package/2006/relationships"/>

</file>

<file path=ppt/slides/_rels/slide679.xml.rels><?xml version="1.0" encoding="UTF-8" standalone="yes"?>
<Relationships xmlns="http://schemas.openxmlformats.org/package/2006/relationships"/>

</file>

<file path=ppt/slides/_rels/slide68.xml.rels><?xml version="1.0" encoding="UTF-8" standalone="yes"?>
<Relationships xmlns="http://schemas.openxmlformats.org/package/2006/relationships"/>

</file>

<file path=ppt/slides/_rels/slide680.xml.rels><?xml version="1.0" encoding="UTF-8" standalone="yes"?>
<Relationships xmlns="http://schemas.openxmlformats.org/package/2006/relationships"/>

</file>

<file path=ppt/slides/_rels/slide681.xml.rels><?xml version="1.0" encoding="UTF-8" standalone="yes"?>
<Relationships xmlns="http://schemas.openxmlformats.org/package/2006/relationships"/>

</file>

<file path=ppt/slides/_rels/slide682.xml.rels><?xml version="1.0" encoding="UTF-8" standalone="yes"?>
<Relationships xmlns="http://schemas.openxmlformats.org/package/2006/relationships"/>

</file>

<file path=ppt/slides/_rels/slide683.xml.rels><?xml version="1.0" encoding="UTF-8" standalone="yes"?>
<Relationships xmlns="http://schemas.openxmlformats.org/package/2006/relationships"/>

</file>

<file path=ppt/slides/_rels/slide684.xml.rels><?xml version="1.0" encoding="UTF-8" standalone="yes"?>
<Relationships xmlns="http://schemas.openxmlformats.org/package/2006/relationships"/>

</file>

<file path=ppt/slides/_rels/slide685.xml.rels><?xml version="1.0" encoding="UTF-8" standalone="yes"?>
<Relationships xmlns="http://schemas.openxmlformats.org/package/2006/relationships"/>

</file>

<file path=ppt/slides/_rels/slide686.xml.rels><?xml version="1.0" encoding="UTF-8" standalone="yes"?>
<Relationships xmlns="http://schemas.openxmlformats.org/package/2006/relationships"/>

</file>

<file path=ppt/slides/_rels/slide687.xml.rels><?xml version="1.0" encoding="UTF-8" standalone="yes"?>
<Relationships xmlns="http://schemas.openxmlformats.org/package/2006/relationships"/>

</file>

<file path=ppt/slides/_rels/slide688.xml.rels><?xml version="1.0" encoding="UTF-8" standalone="yes"?>
<Relationships xmlns="http://schemas.openxmlformats.org/package/2006/relationships"/>

</file>

<file path=ppt/slides/_rels/slide689.xml.rels><?xml version="1.0" encoding="UTF-8" standalone="yes"?>
<Relationships xmlns="http://schemas.openxmlformats.org/package/2006/relationships"/>

</file>

<file path=ppt/slides/_rels/slide69.xml.rels><?xml version="1.0" encoding="UTF-8" standalone="yes"?>
<Relationships xmlns="http://schemas.openxmlformats.org/package/2006/relationships"/>

</file>

<file path=ppt/slides/_rels/slide690.xml.rels><?xml version="1.0" encoding="UTF-8" standalone="yes"?>
<Relationships xmlns="http://schemas.openxmlformats.org/package/2006/relationships"/>

</file>

<file path=ppt/slides/_rels/slide691.xml.rels><?xml version="1.0" encoding="UTF-8" standalone="yes"?>
<Relationships xmlns="http://schemas.openxmlformats.org/package/2006/relationships"/>

</file>

<file path=ppt/slides/_rels/slide692.xml.rels><?xml version="1.0" encoding="UTF-8" standalone="yes"?>
<Relationships xmlns="http://schemas.openxmlformats.org/package/2006/relationships"/>

</file>

<file path=ppt/slides/_rels/slide693.xml.rels><?xml version="1.0" encoding="UTF-8" standalone="yes"?>
<Relationships xmlns="http://schemas.openxmlformats.org/package/2006/relationships"/>

</file>

<file path=ppt/slides/_rels/slide694.xml.rels><?xml version="1.0" encoding="UTF-8" standalone="yes"?>
<Relationships xmlns="http://schemas.openxmlformats.org/package/2006/relationships"/>

</file>

<file path=ppt/slides/_rels/slide695.xml.rels><?xml version="1.0" encoding="UTF-8" standalone="yes"?>
<Relationships xmlns="http://schemas.openxmlformats.org/package/2006/relationships"/>

</file>

<file path=ppt/slides/_rels/slide696.xml.rels><?xml version="1.0" encoding="UTF-8" standalone="yes"?>
<Relationships xmlns="http://schemas.openxmlformats.org/package/2006/relationships"/>

</file>

<file path=ppt/slides/_rels/slide697.xml.rels><?xml version="1.0" encoding="UTF-8" standalone="yes"?>
<Relationships xmlns="http://schemas.openxmlformats.org/package/2006/relationships"/>

</file>

<file path=ppt/slides/_rels/slide698.xml.rels><?xml version="1.0" encoding="UTF-8" standalone="yes"?>
<Relationships xmlns="http://schemas.openxmlformats.org/package/2006/relationships"/>

</file>

<file path=ppt/slides/_rels/slide699.xml.rels><?xml version="1.0" encoding="UTF-8" standalone="yes"?>
<Relationships xmlns="http://schemas.openxmlformats.org/package/2006/relationships"/>

</file>

<file path=ppt/slides/_rels/slide7.xml.rels><?xml version="1.0" encoding="UTF-8" standalone="yes"?>
<Relationships xmlns="http://schemas.openxmlformats.org/package/2006/relationships"/>

</file>

<file path=ppt/slides/_rels/slide70.xml.rels><?xml version="1.0" encoding="UTF-8" standalone="yes"?>
<Relationships xmlns="http://schemas.openxmlformats.org/package/2006/relationships"/>

</file>

<file path=ppt/slides/_rels/slide700.xml.rels><?xml version="1.0" encoding="UTF-8" standalone="yes"?>
<Relationships xmlns="http://schemas.openxmlformats.org/package/2006/relationships"/>

</file>

<file path=ppt/slides/_rels/slide701.xml.rels><?xml version="1.0" encoding="UTF-8" standalone="yes"?>
<Relationships xmlns="http://schemas.openxmlformats.org/package/2006/relationships"/>

</file>

<file path=ppt/slides/_rels/slide702.xml.rels><?xml version="1.0" encoding="UTF-8" standalone="yes"?>
<Relationships xmlns="http://schemas.openxmlformats.org/package/2006/relationships"/>

</file>

<file path=ppt/slides/_rels/slide703.xml.rels><?xml version="1.0" encoding="UTF-8" standalone="yes"?>
<Relationships xmlns="http://schemas.openxmlformats.org/package/2006/relationships"/>

</file>

<file path=ppt/slides/_rels/slide704.xml.rels><?xml version="1.0" encoding="UTF-8" standalone="yes"?>
<Relationships xmlns="http://schemas.openxmlformats.org/package/2006/relationships"/>

</file>

<file path=ppt/slides/_rels/slide705.xml.rels><?xml version="1.0" encoding="UTF-8" standalone="yes"?>
<Relationships xmlns="http://schemas.openxmlformats.org/package/2006/relationships"/>

</file>

<file path=ppt/slides/_rels/slide706.xml.rels><?xml version="1.0" encoding="UTF-8" standalone="yes"?>
<Relationships xmlns="http://schemas.openxmlformats.org/package/2006/relationships"/>

</file>

<file path=ppt/slides/_rels/slide707.xml.rels><?xml version="1.0" encoding="UTF-8" standalone="yes"?>
<Relationships xmlns="http://schemas.openxmlformats.org/package/2006/relationships"/>

</file>

<file path=ppt/slides/_rels/slide708.xml.rels><?xml version="1.0" encoding="UTF-8" standalone="yes"?>
<Relationships xmlns="http://schemas.openxmlformats.org/package/2006/relationships"/>

</file>

<file path=ppt/slides/_rels/slide709.xml.rels><?xml version="1.0" encoding="UTF-8" standalone="yes"?>
<Relationships xmlns="http://schemas.openxmlformats.org/package/2006/relationships"/>

</file>

<file path=ppt/slides/_rels/slide71.xml.rels><?xml version="1.0" encoding="UTF-8" standalone="yes"?>
<Relationships xmlns="http://schemas.openxmlformats.org/package/2006/relationships"/>

</file>

<file path=ppt/slides/_rels/slide710.xml.rels><?xml version="1.0" encoding="UTF-8" standalone="yes"?>
<Relationships xmlns="http://schemas.openxmlformats.org/package/2006/relationships"/>

</file>

<file path=ppt/slides/_rels/slide711.xml.rels><?xml version="1.0" encoding="UTF-8" standalone="yes"?>
<Relationships xmlns="http://schemas.openxmlformats.org/package/2006/relationships"/>

</file>

<file path=ppt/slides/_rels/slide712.xml.rels><?xml version="1.0" encoding="UTF-8" standalone="yes"?>
<Relationships xmlns="http://schemas.openxmlformats.org/package/2006/relationships"/>

</file>

<file path=ppt/slides/_rels/slide713.xml.rels><?xml version="1.0" encoding="UTF-8" standalone="yes"?>
<Relationships xmlns="http://schemas.openxmlformats.org/package/2006/relationships"/>

</file>

<file path=ppt/slides/_rels/slide714.xml.rels><?xml version="1.0" encoding="UTF-8" standalone="yes"?>
<Relationships xmlns="http://schemas.openxmlformats.org/package/2006/relationships"/>

</file>

<file path=ppt/slides/_rels/slide715.xml.rels><?xml version="1.0" encoding="UTF-8" standalone="yes"?>
<Relationships xmlns="http://schemas.openxmlformats.org/package/2006/relationships"/>

</file>

<file path=ppt/slides/_rels/slide716.xml.rels><?xml version="1.0" encoding="UTF-8" standalone="yes"?>
<Relationships xmlns="http://schemas.openxmlformats.org/package/2006/relationships"/>

</file>

<file path=ppt/slides/_rels/slide717.xml.rels><?xml version="1.0" encoding="UTF-8" standalone="yes"?>
<Relationships xmlns="http://schemas.openxmlformats.org/package/2006/relationships"/>

</file>

<file path=ppt/slides/_rels/slide718.xml.rels><?xml version="1.0" encoding="UTF-8" standalone="yes"?>
<Relationships xmlns="http://schemas.openxmlformats.org/package/2006/relationships"/>

</file>

<file path=ppt/slides/_rels/slide719.xml.rels><?xml version="1.0" encoding="UTF-8" standalone="yes"?>
<Relationships xmlns="http://schemas.openxmlformats.org/package/2006/relationships"/>

</file>

<file path=ppt/slides/_rels/slide72.xml.rels><?xml version="1.0" encoding="UTF-8" standalone="yes"?>
<Relationships xmlns="http://schemas.openxmlformats.org/package/2006/relationships"/>

</file>

<file path=ppt/slides/_rels/slide720.xml.rels><?xml version="1.0" encoding="UTF-8" standalone="yes"?>
<Relationships xmlns="http://schemas.openxmlformats.org/package/2006/relationships"/>

</file>

<file path=ppt/slides/_rels/slide721.xml.rels><?xml version="1.0" encoding="UTF-8" standalone="yes"?>
<Relationships xmlns="http://schemas.openxmlformats.org/package/2006/relationships"/>

</file>

<file path=ppt/slides/_rels/slide722.xml.rels><?xml version="1.0" encoding="UTF-8" standalone="yes"?>
<Relationships xmlns="http://schemas.openxmlformats.org/package/2006/relationships"/>

</file>

<file path=ppt/slides/_rels/slide723.xml.rels><?xml version="1.0" encoding="UTF-8" standalone="yes"?>
<Relationships xmlns="http://schemas.openxmlformats.org/package/2006/relationships"/>

</file>

<file path=ppt/slides/_rels/slide724.xml.rels><?xml version="1.0" encoding="UTF-8" standalone="yes"?>
<Relationships xmlns="http://schemas.openxmlformats.org/package/2006/relationships"/>

</file>

<file path=ppt/slides/_rels/slide725.xml.rels><?xml version="1.0" encoding="UTF-8" standalone="yes"?>
<Relationships xmlns="http://schemas.openxmlformats.org/package/2006/relationships"/>

</file>

<file path=ppt/slides/_rels/slide726.xml.rels><?xml version="1.0" encoding="UTF-8" standalone="yes"?>
<Relationships xmlns="http://schemas.openxmlformats.org/package/2006/relationships"/>

</file>

<file path=ppt/slides/_rels/slide727.xml.rels><?xml version="1.0" encoding="UTF-8" standalone="yes"?>
<Relationships xmlns="http://schemas.openxmlformats.org/package/2006/relationships"/>

</file>

<file path=ppt/slides/_rels/slide728.xml.rels><?xml version="1.0" encoding="UTF-8" standalone="yes"?>
<Relationships xmlns="http://schemas.openxmlformats.org/package/2006/relationships"/>

</file>

<file path=ppt/slides/_rels/slide729.xml.rels><?xml version="1.0" encoding="UTF-8" standalone="yes"?>
<Relationships xmlns="http://schemas.openxmlformats.org/package/2006/relationships"/>

</file>

<file path=ppt/slides/_rels/slide73.xml.rels><?xml version="1.0" encoding="UTF-8" standalone="yes"?>
<Relationships xmlns="http://schemas.openxmlformats.org/package/2006/relationships"/>

</file>

<file path=ppt/slides/_rels/slide730.xml.rels><?xml version="1.0" encoding="UTF-8" standalone="yes"?>
<Relationships xmlns="http://schemas.openxmlformats.org/package/2006/relationships"/>

</file>

<file path=ppt/slides/_rels/slide731.xml.rels><?xml version="1.0" encoding="UTF-8" standalone="yes"?>
<Relationships xmlns="http://schemas.openxmlformats.org/package/2006/relationships"/>

</file>

<file path=ppt/slides/_rels/slide732.xml.rels><?xml version="1.0" encoding="UTF-8" standalone="yes"?>
<Relationships xmlns="http://schemas.openxmlformats.org/package/2006/relationships"/>

</file>

<file path=ppt/slides/_rels/slide733.xml.rels><?xml version="1.0" encoding="UTF-8" standalone="yes"?>
<Relationships xmlns="http://schemas.openxmlformats.org/package/2006/relationships"/>

</file>

<file path=ppt/slides/_rels/slide734.xml.rels><?xml version="1.0" encoding="UTF-8" standalone="yes"?>
<Relationships xmlns="http://schemas.openxmlformats.org/package/2006/relationships"/>

</file>

<file path=ppt/slides/_rels/slide735.xml.rels><?xml version="1.0" encoding="UTF-8" standalone="yes"?>
<Relationships xmlns="http://schemas.openxmlformats.org/package/2006/relationships"/>

</file>

<file path=ppt/slides/_rels/slide736.xml.rels><?xml version="1.0" encoding="UTF-8" standalone="yes"?>
<Relationships xmlns="http://schemas.openxmlformats.org/package/2006/relationships"/>

</file>

<file path=ppt/slides/_rels/slide737.xml.rels><?xml version="1.0" encoding="UTF-8" standalone="yes"?>
<Relationships xmlns="http://schemas.openxmlformats.org/package/2006/relationships"/>

</file>

<file path=ppt/slides/_rels/slide738.xml.rels><?xml version="1.0" encoding="UTF-8" standalone="yes"?>
<Relationships xmlns="http://schemas.openxmlformats.org/package/2006/relationships"/>

</file>

<file path=ppt/slides/_rels/slide739.xml.rels><?xml version="1.0" encoding="UTF-8" standalone="yes"?>
<Relationships xmlns="http://schemas.openxmlformats.org/package/2006/relationships"/>

</file>

<file path=ppt/slides/_rels/slide74.xml.rels><?xml version="1.0" encoding="UTF-8" standalone="yes"?>
<Relationships xmlns="http://schemas.openxmlformats.org/package/2006/relationships"/>

</file>

<file path=ppt/slides/_rels/slide740.xml.rels><?xml version="1.0" encoding="UTF-8" standalone="yes"?>
<Relationships xmlns="http://schemas.openxmlformats.org/package/2006/relationships"/>

</file>

<file path=ppt/slides/_rels/slide741.xml.rels><?xml version="1.0" encoding="UTF-8" standalone="yes"?>
<Relationships xmlns="http://schemas.openxmlformats.org/package/2006/relationships"/>

</file>

<file path=ppt/slides/_rels/slide742.xml.rels><?xml version="1.0" encoding="UTF-8" standalone="yes"?>
<Relationships xmlns="http://schemas.openxmlformats.org/package/2006/relationships"/>

</file>

<file path=ppt/slides/_rels/slide743.xml.rels><?xml version="1.0" encoding="UTF-8" standalone="yes"?>
<Relationships xmlns="http://schemas.openxmlformats.org/package/2006/relationships"/>

</file>

<file path=ppt/slides/_rels/slide744.xml.rels><?xml version="1.0" encoding="UTF-8" standalone="yes"?>
<Relationships xmlns="http://schemas.openxmlformats.org/package/2006/relationships"/>

</file>

<file path=ppt/slides/_rels/slide745.xml.rels><?xml version="1.0" encoding="UTF-8" standalone="yes"?>
<Relationships xmlns="http://schemas.openxmlformats.org/package/2006/relationships"/>

</file>

<file path=ppt/slides/_rels/slide746.xml.rels><?xml version="1.0" encoding="UTF-8" standalone="yes"?>
<Relationships xmlns="http://schemas.openxmlformats.org/package/2006/relationships"/>

</file>

<file path=ppt/slides/_rels/slide747.xml.rels><?xml version="1.0" encoding="UTF-8" standalone="yes"?>
<Relationships xmlns="http://schemas.openxmlformats.org/package/2006/relationships"/>

</file>

<file path=ppt/slides/_rels/slide748.xml.rels><?xml version="1.0" encoding="UTF-8" standalone="yes"?>
<Relationships xmlns="http://schemas.openxmlformats.org/package/2006/relationships"/>

</file>

<file path=ppt/slides/_rels/slide749.xml.rels><?xml version="1.0" encoding="UTF-8" standalone="yes"?>
<Relationships xmlns="http://schemas.openxmlformats.org/package/2006/relationships"/>

</file>

<file path=ppt/slides/_rels/slide75.xml.rels><?xml version="1.0" encoding="UTF-8" standalone="yes"?>
<Relationships xmlns="http://schemas.openxmlformats.org/package/2006/relationships"/>

</file>

<file path=ppt/slides/_rels/slide750.xml.rels><?xml version="1.0" encoding="UTF-8" standalone="yes"?>
<Relationships xmlns="http://schemas.openxmlformats.org/package/2006/relationships"/>

</file>

<file path=ppt/slides/_rels/slide751.xml.rels><?xml version="1.0" encoding="UTF-8" standalone="yes"?>
<Relationships xmlns="http://schemas.openxmlformats.org/package/2006/relationships"/>

</file>

<file path=ppt/slides/_rels/slide752.xml.rels><?xml version="1.0" encoding="UTF-8" standalone="yes"?>
<Relationships xmlns="http://schemas.openxmlformats.org/package/2006/relationships"/>

</file>

<file path=ppt/slides/_rels/slide753.xml.rels><?xml version="1.0" encoding="UTF-8" standalone="yes"?>
<Relationships xmlns="http://schemas.openxmlformats.org/package/2006/relationships"/>

</file>

<file path=ppt/slides/_rels/slide754.xml.rels><?xml version="1.0" encoding="UTF-8" standalone="yes"?>
<Relationships xmlns="http://schemas.openxmlformats.org/package/2006/relationships"/>

</file>

<file path=ppt/slides/_rels/slide755.xml.rels><?xml version="1.0" encoding="UTF-8" standalone="yes"?>
<Relationships xmlns="http://schemas.openxmlformats.org/package/2006/relationships"/>

</file>

<file path=ppt/slides/_rels/slide756.xml.rels><?xml version="1.0" encoding="UTF-8" standalone="yes"?>
<Relationships xmlns="http://schemas.openxmlformats.org/package/2006/relationships"/>

</file>

<file path=ppt/slides/_rels/slide757.xml.rels><?xml version="1.0" encoding="UTF-8" standalone="yes"?>
<Relationships xmlns="http://schemas.openxmlformats.org/package/2006/relationships"/>

</file>

<file path=ppt/slides/_rels/slide758.xml.rels><?xml version="1.0" encoding="UTF-8" standalone="yes"?>
<Relationships xmlns="http://schemas.openxmlformats.org/package/2006/relationships"/>

</file>

<file path=ppt/slides/_rels/slide759.xml.rels><?xml version="1.0" encoding="UTF-8" standalone="yes"?>
<Relationships xmlns="http://schemas.openxmlformats.org/package/2006/relationships"/>

</file>

<file path=ppt/slides/_rels/slide76.xml.rels><?xml version="1.0" encoding="UTF-8" standalone="yes"?>
<Relationships xmlns="http://schemas.openxmlformats.org/package/2006/relationships"/>

</file>

<file path=ppt/slides/_rels/slide760.xml.rels><?xml version="1.0" encoding="UTF-8" standalone="yes"?>
<Relationships xmlns="http://schemas.openxmlformats.org/package/2006/relationships"/>

</file>

<file path=ppt/slides/_rels/slide761.xml.rels><?xml version="1.0" encoding="UTF-8" standalone="yes"?>
<Relationships xmlns="http://schemas.openxmlformats.org/package/2006/relationships"/>

</file>

<file path=ppt/slides/_rels/slide762.xml.rels><?xml version="1.0" encoding="UTF-8" standalone="yes"?>
<Relationships xmlns="http://schemas.openxmlformats.org/package/2006/relationships"/>

</file>

<file path=ppt/slides/_rels/slide763.xml.rels><?xml version="1.0" encoding="UTF-8" standalone="yes"?>
<Relationships xmlns="http://schemas.openxmlformats.org/package/2006/relationships"/>

</file>

<file path=ppt/slides/_rels/slide764.xml.rels><?xml version="1.0" encoding="UTF-8" standalone="yes"?>
<Relationships xmlns="http://schemas.openxmlformats.org/package/2006/relationships"/>

</file>

<file path=ppt/slides/_rels/slide765.xml.rels><?xml version="1.0" encoding="UTF-8" standalone="yes"?>
<Relationships xmlns="http://schemas.openxmlformats.org/package/2006/relationships"/>

</file>

<file path=ppt/slides/_rels/slide766.xml.rels><?xml version="1.0" encoding="UTF-8" standalone="yes"?>
<Relationships xmlns="http://schemas.openxmlformats.org/package/2006/relationships"/>

</file>

<file path=ppt/slides/_rels/slide767.xml.rels><?xml version="1.0" encoding="UTF-8" standalone="yes"?>
<Relationships xmlns="http://schemas.openxmlformats.org/package/2006/relationships"/>

</file>

<file path=ppt/slides/_rels/slide768.xml.rels><?xml version="1.0" encoding="UTF-8" standalone="yes"?>
<Relationships xmlns="http://schemas.openxmlformats.org/package/2006/relationships"/>

</file>

<file path=ppt/slides/_rels/slide769.xml.rels><?xml version="1.0" encoding="UTF-8" standalone="yes"?>
<Relationships xmlns="http://schemas.openxmlformats.org/package/2006/relationships"/>

</file>

<file path=ppt/slides/_rels/slide77.xml.rels><?xml version="1.0" encoding="UTF-8" standalone="yes"?>
<Relationships xmlns="http://schemas.openxmlformats.org/package/2006/relationships"/>

</file>

<file path=ppt/slides/_rels/slide770.xml.rels><?xml version="1.0" encoding="UTF-8" standalone="yes"?>
<Relationships xmlns="http://schemas.openxmlformats.org/package/2006/relationships"/>

</file>

<file path=ppt/slides/_rels/slide771.xml.rels><?xml version="1.0" encoding="UTF-8" standalone="yes"?>
<Relationships xmlns="http://schemas.openxmlformats.org/package/2006/relationships"/>

</file>

<file path=ppt/slides/_rels/slide772.xml.rels><?xml version="1.0" encoding="UTF-8" standalone="yes"?>
<Relationships xmlns="http://schemas.openxmlformats.org/package/2006/relationships"/>

</file>

<file path=ppt/slides/_rels/slide773.xml.rels><?xml version="1.0" encoding="UTF-8" standalone="yes"?>
<Relationships xmlns="http://schemas.openxmlformats.org/package/2006/relationships"/>

</file>

<file path=ppt/slides/_rels/slide774.xml.rels><?xml version="1.0" encoding="UTF-8" standalone="yes"?>
<Relationships xmlns="http://schemas.openxmlformats.org/package/2006/relationships"/>

</file>

<file path=ppt/slides/_rels/slide775.xml.rels><?xml version="1.0" encoding="UTF-8" standalone="yes"?>
<Relationships xmlns="http://schemas.openxmlformats.org/package/2006/relationships"/>

</file>

<file path=ppt/slides/_rels/slide776.xml.rels><?xml version="1.0" encoding="UTF-8" standalone="yes"?>
<Relationships xmlns="http://schemas.openxmlformats.org/package/2006/relationships"/>

</file>

<file path=ppt/slides/_rels/slide777.xml.rels><?xml version="1.0" encoding="UTF-8" standalone="yes"?>
<Relationships xmlns="http://schemas.openxmlformats.org/package/2006/relationships"/>

</file>

<file path=ppt/slides/_rels/slide778.xml.rels><?xml version="1.0" encoding="UTF-8" standalone="yes"?>
<Relationships xmlns="http://schemas.openxmlformats.org/package/2006/relationships"/>

</file>

<file path=ppt/slides/_rels/slide779.xml.rels><?xml version="1.0" encoding="UTF-8" standalone="yes"?>
<Relationships xmlns="http://schemas.openxmlformats.org/package/2006/relationships"/>

</file>

<file path=ppt/slides/_rels/slide78.xml.rels><?xml version="1.0" encoding="UTF-8" standalone="yes"?>
<Relationships xmlns="http://schemas.openxmlformats.org/package/2006/relationships"/>

</file>

<file path=ppt/slides/_rels/slide780.xml.rels><?xml version="1.0" encoding="UTF-8" standalone="yes"?>
<Relationships xmlns="http://schemas.openxmlformats.org/package/2006/relationships"/>

</file>

<file path=ppt/slides/_rels/slide781.xml.rels><?xml version="1.0" encoding="UTF-8" standalone="yes"?>
<Relationships xmlns="http://schemas.openxmlformats.org/package/2006/relationships"/>

</file>

<file path=ppt/slides/_rels/slide782.xml.rels><?xml version="1.0" encoding="UTF-8" standalone="yes"?>
<Relationships xmlns="http://schemas.openxmlformats.org/package/2006/relationships"/>

</file>

<file path=ppt/slides/_rels/slide783.xml.rels><?xml version="1.0" encoding="UTF-8" standalone="yes"?>
<Relationships xmlns="http://schemas.openxmlformats.org/package/2006/relationships"/>

</file>

<file path=ppt/slides/_rels/slide784.xml.rels><?xml version="1.0" encoding="UTF-8" standalone="yes"?>
<Relationships xmlns="http://schemas.openxmlformats.org/package/2006/relationships"/>

</file>

<file path=ppt/slides/_rels/slide785.xml.rels><?xml version="1.0" encoding="UTF-8" standalone="yes"?>
<Relationships xmlns="http://schemas.openxmlformats.org/package/2006/relationships"/>

</file>

<file path=ppt/slides/_rels/slide786.xml.rels><?xml version="1.0" encoding="UTF-8" standalone="yes"?>
<Relationships xmlns="http://schemas.openxmlformats.org/package/2006/relationships"/>

</file>

<file path=ppt/slides/_rels/slide787.xml.rels><?xml version="1.0" encoding="UTF-8" standalone="yes"?>
<Relationships xmlns="http://schemas.openxmlformats.org/package/2006/relationships"/>

</file>

<file path=ppt/slides/_rels/slide788.xml.rels><?xml version="1.0" encoding="UTF-8" standalone="yes"?>
<Relationships xmlns="http://schemas.openxmlformats.org/package/2006/relationships"/>

</file>

<file path=ppt/slides/_rels/slide789.xml.rels><?xml version="1.0" encoding="UTF-8" standalone="yes"?>
<Relationships xmlns="http://schemas.openxmlformats.org/package/2006/relationships"/>

</file>

<file path=ppt/slides/_rels/slide79.xml.rels><?xml version="1.0" encoding="UTF-8" standalone="yes"?>
<Relationships xmlns="http://schemas.openxmlformats.org/package/2006/relationships"/>

</file>

<file path=ppt/slides/_rels/slide790.xml.rels><?xml version="1.0" encoding="UTF-8" standalone="yes"?>
<Relationships xmlns="http://schemas.openxmlformats.org/package/2006/relationships"/>

</file>

<file path=ppt/slides/_rels/slide791.xml.rels><?xml version="1.0" encoding="UTF-8" standalone="yes"?>
<Relationships xmlns="http://schemas.openxmlformats.org/package/2006/relationships"/>

</file>

<file path=ppt/slides/_rels/slide792.xml.rels><?xml version="1.0" encoding="UTF-8" standalone="yes"?>
<Relationships xmlns="http://schemas.openxmlformats.org/package/2006/relationships"/>

</file>

<file path=ppt/slides/_rels/slide793.xml.rels><?xml version="1.0" encoding="UTF-8" standalone="yes"?>
<Relationships xmlns="http://schemas.openxmlformats.org/package/2006/relationships"/>

</file>

<file path=ppt/slides/_rels/slide794.xml.rels><?xml version="1.0" encoding="UTF-8" standalone="yes"?>
<Relationships xmlns="http://schemas.openxmlformats.org/package/2006/relationships"/>

</file>

<file path=ppt/slides/_rels/slide795.xml.rels><?xml version="1.0" encoding="UTF-8" standalone="yes"?>
<Relationships xmlns="http://schemas.openxmlformats.org/package/2006/relationships"/>

</file>

<file path=ppt/slides/_rels/slide796.xml.rels><?xml version="1.0" encoding="UTF-8" standalone="yes"?>
<Relationships xmlns="http://schemas.openxmlformats.org/package/2006/relationships"/>

</file>

<file path=ppt/slides/_rels/slide797.xml.rels><?xml version="1.0" encoding="UTF-8" standalone="yes"?>
<Relationships xmlns="http://schemas.openxmlformats.org/package/2006/relationships"/>

</file>

<file path=ppt/slides/_rels/slide798.xml.rels><?xml version="1.0" encoding="UTF-8" standalone="yes"?>
<Relationships xmlns="http://schemas.openxmlformats.org/package/2006/relationships"/>

</file>

<file path=ppt/slides/_rels/slide799.xml.rels><?xml version="1.0" encoding="UTF-8" standalone="yes"?>
<Relationships xmlns="http://schemas.openxmlformats.org/package/2006/relationships"/>

</file>

<file path=ppt/slides/_rels/slide8.xml.rels><?xml version="1.0" encoding="UTF-8" standalone="yes"?>
<Relationships xmlns="http://schemas.openxmlformats.org/package/2006/relationships"/>

</file>

<file path=ppt/slides/_rels/slide80.xml.rels><?xml version="1.0" encoding="UTF-8" standalone="yes"?>
<Relationships xmlns="http://schemas.openxmlformats.org/package/2006/relationships"/>

</file>

<file path=ppt/slides/_rels/slide800.xml.rels><?xml version="1.0" encoding="UTF-8" standalone="yes"?>
<Relationships xmlns="http://schemas.openxmlformats.org/package/2006/relationships"/>

</file>

<file path=ppt/slides/_rels/slide801.xml.rels><?xml version="1.0" encoding="UTF-8" standalone="yes"?>
<Relationships xmlns="http://schemas.openxmlformats.org/package/2006/relationships"/>

</file>

<file path=ppt/slides/_rels/slide802.xml.rels><?xml version="1.0" encoding="UTF-8" standalone="yes"?>
<Relationships xmlns="http://schemas.openxmlformats.org/package/2006/relationships"/>

</file>

<file path=ppt/slides/_rels/slide803.xml.rels><?xml version="1.0" encoding="UTF-8" standalone="yes"?>
<Relationships xmlns="http://schemas.openxmlformats.org/package/2006/relationships"/>

</file>

<file path=ppt/slides/_rels/slide804.xml.rels><?xml version="1.0" encoding="UTF-8" standalone="yes"?>
<Relationships xmlns="http://schemas.openxmlformats.org/package/2006/relationships"/>

</file>

<file path=ppt/slides/_rels/slide805.xml.rels><?xml version="1.0" encoding="UTF-8" standalone="yes"?>
<Relationships xmlns="http://schemas.openxmlformats.org/package/2006/relationships"/>

</file>

<file path=ppt/slides/_rels/slide806.xml.rels><?xml version="1.0" encoding="UTF-8" standalone="yes"?>
<Relationships xmlns="http://schemas.openxmlformats.org/package/2006/relationships"/>

</file>

<file path=ppt/slides/_rels/slide807.xml.rels><?xml version="1.0" encoding="UTF-8" standalone="yes"?>
<Relationships xmlns="http://schemas.openxmlformats.org/package/2006/relationships"/>

</file>

<file path=ppt/slides/_rels/slide808.xml.rels><?xml version="1.0" encoding="UTF-8" standalone="yes"?>
<Relationships xmlns="http://schemas.openxmlformats.org/package/2006/relationships"/>

</file>

<file path=ppt/slides/_rels/slide809.xml.rels><?xml version="1.0" encoding="UTF-8" standalone="yes"?>
<Relationships xmlns="http://schemas.openxmlformats.org/package/2006/relationships"/>

</file>

<file path=ppt/slides/_rels/slide81.xml.rels><?xml version="1.0" encoding="UTF-8" standalone="yes"?>
<Relationships xmlns="http://schemas.openxmlformats.org/package/2006/relationships"/>

</file>

<file path=ppt/slides/_rels/slide810.xml.rels><?xml version="1.0" encoding="UTF-8" standalone="yes"?>
<Relationships xmlns="http://schemas.openxmlformats.org/package/2006/relationships"/>

</file>

<file path=ppt/slides/_rels/slide811.xml.rels><?xml version="1.0" encoding="UTF-8" standalone="yes"?>
<Relationships xmlns="http://schemas.openxmlformats.org/package/2006/relationships"/>

</file>

<file path=ppt/slides/_rels/slide812.xml.rels><?xml version="1.0" encoding="UTF-8" standalone="yes"?>
<Relationships xmlns="http://schemas.openxmlformats.org/package/2006/relationships"/>

</file>

<file path=ppt/slides/_rels/slide813.xml.rels><?xml version="1.0" encoding="UTF-8" standalone="yes"?>
<Relationships xmlns="http://schemas.openxmlformats.org/package/2006/relationships"/>

</file>

<file path=ppt/slides/_rels/slide814.xml.rels><?xml version="1.0" encoding="UTF-8" standalone="yes"?>
<Relationships xmlns="http://schemas.openxmlformats.org/package/2006/relationships"/>

</file>

<file path=ppt/slides/_rels/slide815.xml.rels><?xml version="1.0" encoding="UTF-8" standalone="yes"?>
<Relationships xmlns="http://schemas.openxmlformats.org/package/2006/relationships"/>

</file>

<file path=ppt/slides/_rels/slide816.xml.rels><?xml version="1.0" encoding="UTF-8" standalone="yes"?>
<Relationships xmlns="http://schemas.openxmlformats.org/package/2006/relationships"/>

</file>

<file path=ppt/slides/_rels/slide817.xml.rels><?xml version="1.0" encoding="UTF-8" standalone="yes"?>
<Relationships xmlns="http://schemas.openxmlformats.org/package/2006/relationships"/>

</file>

<file path=ppt/slides/_rels/slide818.xml.rels><?xml version="1.0" encoding="UTF-8" standalone="yes"?>
<Relationships xmlns="http://schemas.openxmlformats.org/package/2006/relationships"/>

</file>

<file path=ppt/slides/_rels/slide819.xml.rels><?xml version="1.0" encoding="UTF-8" standalone="yes"?>
<Relationships xmlns="http://schemas.openxmlformats.org/package/2006/relationships"/>

</file>

<file path=ppt/slides/_rels/slide82.xml.rels><?xml version="1.0" encoding="UTF-8" standalone="yes"?>
<Relationships xmlns="http://schemas.openxmlformats.org/package/2006/relationships"/>

</file>

<file path=ppt/slides/_rels/slide820.xml.rels><?xml version="1.0" encoding="UTF-8" standalone="yes"?>
<Relationships xmlns="http://schemas.openxmlformats.org/package/2006/relationships"/>

</file>

<file path=ppt/slides/_rels/slide821.xml.rels><?xml version="1.0" encoding="UTF-8" standalone="yes"?>
<Relationships xmlns="http://schemas.openxmlformats.org/package/2006/relationships"/>

</file>

<file path=ppt/slides/_rels/slide822.xml.rels><?xml version="1.0" encoding="UTF-8" standalone="yes"?>
<Relationships xmlns="http://schemas.openxmlformats.org/package/2006/relationships"/>

</file>

<file path=ppt/slides/_rels/slide823.xml.rels><?xml version="1.0" encoding="UTF-8" standalone="yes"?>
<Relationships xmlns="http://schemas.openxmlformats.org/package/2006/relationships"/>

</file>

<file path=ppt/slides/_rels/slide824.xml.rels><?xml version="1.0" encoding="UTF-8" standalone="yes"?>
<Relationships xmlns="http://schemas.openxmlformats.org/package/2006/relationships"/>

</file>

<file path=ppt/slides/_rels/slide825.xml.rels><?xml version="1.0" encoding="UTF-8" standalone="yes"?>
<Relationships xmlns="http://schemas.openxmlformats.org/package/2006/relationships"/>

</file>

<file path=ppt/slides/_rels/slide826.xml.rels><?xml version="1.0" encoding="UTF-8" standalone="yes"?>
<Relationships xmlns="http://schemas.openxmlformats.org/package/2006/relationships"/>

</file>

<file path=ppt/slides/_rels/slide827.xml.rels><?xml version="1.0" encoding="UTF-8" standalone="yes"?>
<Relationships xmlns="http://schemas.openxmlformats.org/package/2006/relationships"/>

</file>

<file path=ppt/slides/_rels/slide828.xml.rels><?xml version="1.0" encoding="UTF-8" standalone="yes"?>
<Relationships xmlns="http://schemas.openxmlformats.org/package/2006/relationships"/>

</file>

<file path=ppt/slides/_rels/slide829.xml.rels><?xml version="1.0" encoding="UTF-8" standalone="yes"?>
<Relationships xmlns="http://schemas.openxmlformats.org/package/2006/relationships"/>

</file>

<file path=ppt/slides/_rels/slide83.xml.rels><?xml version="1.0" encoding="UTF-8" standalone="yes"?>
<Relationships xmlns="http://schemas.openxmlformats.org/package/2006/relationships"/>

</file>

<file path=ppt/slides/_rels/slide830.xml.rels><?xml version="1.0" encoding="UTF-8" standalone="yes"?>
<Relationships xmlns="http://schemas.openxmlformats.org/package/2006/relationships"/>

</file>

<file path=ppt/slides/_rels/slide831.xml.rels><?xml version="1.0" encoding="UTF-8" standalone="yes"?>
<Relationships xmlns="http://schemas.openxmlformats.org/package/2006/relationships"/>

</file>

<file path=ppt/slides/_rels/slide832.xml.rels><?xml version="1.0" encoding="UTF-8" standalone="yes"?>
<Relationships xmlns="http://schemas.openxmlformats.org/package/2006/relationships"/>

</file>

<file path=ppt/slides/_rels/slide833.xml.rels><?xml version="1.0" encoding="UTF-8" standalone="yes"?>
<Relationships xmlns="http://schemas.openxmlformats.org/package/2006/relationships"/>

</file>

<file path=ppt/slides/_rels/slide834.xml.rels><?xml version="1.0" encoding="UTF-8" standalone="yes"?>
<Relationships xmlns="http://schemas.openxmlformats.org/package/2006/relationships"/>

</file>

<file path=ppt/slides/_rels/slide835.xml.rels><?xml version="1.0" encoding="UTF-8" standalone="yes"?>
<Relationships xmlns="http://schemas.openxmlformats.org/package/2006/relationships"/>

</file>

<file path=ppt/slides/_rels/slide836.xml.rels><?xml version="1.0" encoding="UTF-8" standalone="yes"?>
<Relationships xmlns="http://schemas.openxmlformats.org/package/2006/relationships"/>

</file>

<file path=ppt/slides/_rels/slide837.xml.rels><?xml version="1.0" encoding="UTF-8" standalone="yes"?>
<Relationships xmlns="http://schemas.openxmlformats.org/package/2006/relationships"/>

</file>

<file path=ppt/slides/_rels/slide838.xml.rels><?xml version="1.0" encoding="UTF-8" standalone="yes"?>
<Relationships xmlns="http://schemas.openxmlformats.org/package/2006/relationships"/>

</file>

<file path=ppt/slides/_rels/slide839.xml.rels><?xml version="1.0" encoding="UTF-8" standalone="yes"?>
<Relationships xmlns="http://schemas.openxmlformats.org/package/2006/relationships"/>

</file>

<file path=ppt/slides/_rels/slide84.xml.rels><?xml version="1.0" encoding="UTF-8" standalone="yes"?>
<Relationships xmlns="http://schemas.openxmlformats.org/package/2006/relationships"/>

</file>

<file path=ppt/slides/_rels/slide840.xml.rels><?xml version="1.0" encoding="UTF-8" standalone="yes"?>
<Relationships xmlns="http://schemas.openxmlformats.org/package/2006/relationships"/>

</file>

<file path=ppt/slides/_rels/slide841.xml.rels><?xml version="1.0" encoding="UTF-8" standalone="yes"?>
<Relationships xmlns="http://schemas.openxmlformats.org/package/2006/relationships"/>

</file>

<file path=ppt/slides/_rels/slide842.xml.rels><?xml version="1.0" encoding="UTF-8" standalone="yes"?>
<Relationships xmlns="http://schemas.openxmlformats.org/package/2006/relationships"/>

</file>

<file path=ppt/slides/_rels/slide843.xml.rels><?xml version="1.0" encoding="UTF-8" standalone="yes"?>
<Relationships xmlns="http://schemas.openxmlformats.org/package/2006/relationships"/>

</file>

<file path=ppt/slides/_rels/slide844.xml.rels><?xml version="1.0" encoding="UTF-8" standalone="yes"?>
<Relationships xmlns="http://schemas.openxmlformats.org/package/2006/relationships"/>

</file>

<file path=ppt/slides/_rels/slide845.xml.rels><?xml version="1.0" encoding="UTF-8" standalone="yes"?>
<Relationships xmlns="http://schemas.openxmlformats.org/package/2006/relationships"/>

</file>

<file path=ppt/slides/_rels/slide846.xml.rels><?xml version="1.0" encoding="UTF-8" standalone="yes"?>
<Relationships xmlns="http://schemas.openxmlformats.org/package/2006/relationships"/>

</file>

<file path=ppt/slides/_rels/slide847.xml.rels><?xml version="1.0" encoding="UTF-8" standalone="yes"?>
<Relationships xmlns="http://schemas.openxmlformats.org/package/2006/relationships"/>

</file>

<file path=ppt/slides/_rels/slide848.xml.rels><?xml version="1.0" encoding="UTF-8" standalone="yes"?>
<Relationships xmlns="http://schemas.openxmlformats.org/package/2006/relationships"/>

</file>

<file path=ppt/slides/_rels/slide849.xml.rels><?xml version="1.0" encoding="UTF-8" standalone="yes"?>
<Relationships xmlns="http://schemas.openxmlformats.org/package/2006/relationships"/>

</file>

<file path=ppt/slides/_rels/slide85.xml.rels><?xml version="1.0" encoding="UTF-8" standalone="yes"?>
<Relationships xmlns="http://schemas.openxmlformats.org/package/2006/relationships"/>

</file>

<file path=ppt/slides/_rels/slide850.xml.rels><?xml version="1.0" encoding="UTF-8" standalone="yes"?>
<Relationships xmlns="http://schemas.openxmlformats.org/package/2006/relationships"/>

</file>

<file path=ppt/slides/_rels/slide851.xml.rels><?xml version="1.0" encoding="UTF-8" standalone="yes"?>
<Relationships xmlns="http://schemas.openxmlformats.org/package/2006/relationships"/>

</file>

<file path=ppt/slides/_rels/slide852.xml.rels><?xml version="1.0" encoding="UTF-8" standalone="yes"?>
<Relationships xmlns="http://schemas.openxmlformats.org/package/2006/relationships"/>

</file>

<file path=ppt/slides/_rels/slide853.xml.rels><?xml version="1.0" encoding="UTF-8" standalone="yes"?>
<Relationships xmlns="http://schemas.openxmlformats.org/package/2006/relationships"/>

</file>

<file path=ppt/slides/_rels/slide854.xml.rels><?xml version="1.0" encoding="UTF-8" standalone="yes"?>
<Relationships xmlns="http://schemas.openxmlformats.org/package/2006/relationships"/>

</file>

<file path=ppt/slides/_rels/slide855.xml.rels><?xml version="1.0" encoding="UTF-8" standalone="yes"?>
<Relationships xmlns="http://schemas.openxmlformats.org/package/2006/relationships"/>

</file>

<file path=ppt/slides/_rels/slide856.xml.rels><?xml version="1.0" encoding="UTF-8" standalone="yes"?>
<Relationships xmlns="http://schemas.openxmlformats.org/package/2006/relationships"/>

</file>

<file path=ppt/slides/_rels/slide857.xml.rels><?xml version="1.0" encoding="UTF-8" standalone="yes"?>
<Relationships xmlns="http://schemas.openxmlformats.org/package/2006/relationships"/>

</file>

<file path=ppt/slides/_rels/slide858.xml.rels><?xml version="1.0" encoding="UTF-8" standalone="yes"?>
<Relationships xmlns="http://schemas.openxmlformats.org/package/2006/relationships"/>

</file>

<file path=ppt/slides/_rels/slide859.xml.rels><?xml version="1.0" encoding="UTF-8" standalone="yes"?>
<Relationships xmlns="http://schemas.openxmlformats.org/package/2006/relationships"/>

</file>

<file path=ppt/slides/_rels/slide86.xml.rels><?xml version="1.0" encoding="UTF-8" standalone="yes"?>
<Relationships xmlns="http://schemas.openxmlformats.org/package/2006/relationships"/>

</file>

<file path=ppt/slides/_rels/slide860.xml.rels><?xml version="1.0" encoding="UTF-8" standalone="yes"?>
<Relationships xmlns="http://schemas.openxmlformats.org/package/2006/relationships"/>

</file>

<file path=ppt/slides/_rels/slide861.xml.rels><?xml version="1.0" encoding="UTF-8" standalone="yes"?>
<Relationships xmlns="http://schemas.openxmlformats.org/package/2006/relationships"/>

</file>

<file path=ppt/slides/_rels/slide862.xml.rels><?xml version="1.0" encoding="UTF-8" standalone="yes"?>
<Relationships xmlns="http://schemas.openxmlformats.org/package/2006/relationships"/>

</file>

<file path=ppt/slides/_rels/slide863.xml.rels><?xml version="1.0" encoding="UTF-8" standalone="yes"?>
<Relationships xmlns="http://schemas.openxmlformats.org/package/2006/relationships"/>

</file>

<file path=ppt/slides/_rels/slide864.xml.rels><?xml version="1.0" encoding="UTF-8" standalone="yes"?>
<Relationships xmlns="http://schemas.openxmlformats.org/package/2006/relationships"/>

</file>

<file path=ppt/slides/_rels/slide865.xml.rels><?xml version="1.0" encoding="UTF-8" standalone="yes"?>
<Relationships xmlns="http://schemas.openxmlformats.org/package/2006/relationships"/>

</file>

<file path=ppt/slides/_rels/slide866.xml.rels><?xml version="1.0" encoding="UTF-8" standalone="yes"?>
<Relationships xmlns="http://schemas.openxmlformats.org/package/2006/relationships"/>

</file>

<file path=ppt/slides/_rels/slide867.xml.rels><?xml version="1.0" encoding="UTF-8" standalone="yes"?>
<Relationships xmlns="http://schemas.openxmlformats.org/package/2006/relationships"/>

</file>

<file path=ppt/slides/_rels/slide868.xml.rels><?xml version="1.0" encoding="UTF-8" standalone="yes"?>
<Relationships xmlns="http://schemas.openxmlformats.org/package/2006/relationships"/>

</file>

<file path=ppt/slides/_rels/slide869.xml.rels><?xml version="1.0" encoding="UTF-8" standalone="yes"?>
<Relationships xmlns="http://schemas.openxmlformats.org/package/2006/relationships"/>

</file>

<file path=ppt/slides/_rels/slide87.xml.rels><?xml version="1.0" encoding="UTF-8" standalone="yes"?>
<Relationships xmlns="http://schemas.openxmlformats.org/package/2006/relationships"/>

</file>

<file path=ppt/slides/_rels/slide870.xml.rels><?xml version="1.0" encoding="UTF-8" standalone="yes"?>
<Relationships xmlns="http://schemas.openxmlformats.org/package/2006/relationships"/>

</file>

<file path=ppt/slides/_rels/slide871.xml.rels><?xml version="1.0" encoding="UTF-8" standalone="yes"?>
<Relationships xmlns="http://schemas.openxmlformats.org/package/2006/relationships"/>

</file>

<file path=ppt/slides/_rels/slide872.xml.rels><?xml version="1.0" encoding="UTF-8" standalone="yes"?>
<Relationships xmlns="http://schemas.openxmlformats.org/package/2006/relationships"/>

</file>

<file path=ppt/slides/_rels/slide873.xml.rels><?xml version="1.0" encoding="UTF-8" standalone="yes"?>
<Relationships xmlns="http://schemas.openxmlformats.org/package/2006/relationships"/>

</file>

<file path=ppt/slides/_rels/slide874.xml.rels><?xml version="1.0" encoding="UTF-8" standalone="yes"?>
<Relationships xmlns="http://schemas.openxmlformats.org/package/2006/relationships"/>

</file>

<file path=ppt/slides/_rels/slide875.xml.rels><?xml version="1.0" encoding="UTF-8" standalone="yes"?>
<Relationships xmlns="http://schemas.openxmlformats.org/package/2006/relationships"/>

</file>

<file path=ppt/slides/_rels/slide876.xml.rels><?xml version="1.0" encoding="UTF-8" standalone="yes"?>
<Relationships xmlns="http://schemas.openxmlformats.org/package/2006/relationships"/>

</file>

<file path=ppt/slides/_rels/slide877.xml.rels><?xml version="1.0" encoding="UTF-8" standalone="yes"?>
<Relationships xmlns="http://schemas.openxmlformats.org/package/2006/relationships"/>

</file>

<file path=ppt/slides/_rels/slide878.xml.rels><?xml version="1.0" encoding="UTF-8" standalone="yes"?>
<Relationships xmlns="http://schemas.openxmlformats.org/package/2006/relationships"/>

</file>

<file path=ppt/slides/_rels/slide879.xml.rels><?xml version="1.0" encoding="UTF-8" standalone="yes"?>
<Relationships xmlns="http://schemas.openxmlformats.org/package/2006/relationships"/>

</file>

<file path=ppt/slides/_rels/slide88.xml.rels><?xml version="1.0" encoding="UTF-8" standalone="yes"?>
<Relationships xmlns="http://schemas.openxmlformats.org/package/2006/relationships"/>

</file>

<file path=ppt/slides/_rels/slide880.xml.rels><?xml version="1.0" encoding="UTF-8" standalone="yes"?>
<Relationships xmlns="http://schemas.openxmlformats.org/package/2006/relationships"/>

</file>

<file path=ppt/slides/_rels/slide881.xml.rels><?xml version="1.0" encoding="UTF-8" standalone="yes"?>
<Relationships xmlns="http://schemas.openxmlformats.org/package/2006/relationships"/>

</file>

<file path=ppt/slides/_rels/slide882.xml.rels><?xml version="1.0" encoding="UTF-8" standalone="yes"?>
<Relationships xmlns="http://schemas.openxmlformats.org/package/2006/relationships"/>

</file>

<file path=ppt/slides/_rels/slide883.xml.rels><?xml version="1.0" encoding="UTF-8" standalone="yes"?>
<Relationships xmlns="http://schemas.openxmlformats.org/package/2006/relationships"/>

</file>

<file path=ppt/slides/_rels/slide884.xml.rels><?xml version="1.0" encoding="UTF-8" standalone="yes"?>
<Relationships xmlns="http://schemas.openxmlformats.org/package/2006/relationships"/>

</file>

<file path=ppt/slides/_rels/slide885.xml.rels><?xml version="1.0" encoding="UTF-8" standalone="yes"?>
<Relationships xmlns="http://schemas.openxmlformats.org/package/2006/relationships"/>

</file>

<file path=ppt/slides/_rels/slide886.xml.rels><?xml version="1.0" encoding="UTF-8" standalone="yes"?>
<Relationships xmlns="http://schemas.openxmlformats.org/package/2006/relationships"/>

</file>

<file path=ppt/slides/_rels/slide887.xml.rels><?xml version="1.0" encoding="UTF-8" standalone="yes"?>
<Relationships xmlns="http://schemas.openxmlformats.org/package/2006/relationships"/>

</file>

<file path=ppt/slides/_rels/slide888.xml.rels><?xml version="1.0" encoding="UTF-8" standalone="yes"?>
<Relationships xmlns="http://schemas.openxmlformats.org/package/2006/relationships"/>

</file>

<file path=ppt/slides/_rels/slide889.xml.rels><?xml version="1.0" encoding="UTF-8" standalone="yes"?>
<Relationships xmlns="http://schemas.openxmlformats.org/package/2006/relationships"/>

</file>

<file path=ppt/slides/_rels/slide89.xml.rels><?xml version="1.0" encoding="UTF-8" standalone="yes"?>
<Relationships xmlns="http://schemas.openxmlformats.org/package/2006/relationships"/>

</file>

<file path=ppt/slides/_rels/slide890.xml.rels><?xml version="1.0" encoding="UTF-8" standalone="yes"?>
<Relationships xmlns="http://schemas.openxmlformats.org/package/2006/relationships"/>

</file>

<file path=ppt/slides/_rels/slide891.xml.rels><?xml version="1.0" encoding="UTF-8" standalone="yes"?>
<Relationships xmlns="http://schemas.openxmlformats.org/package/2006/relationships"/>

</file>

<file path=ppt/slides/_rels/slide892.xml.rels><?xml version="1.0" encoding="UTF-8" standalone="yes"?>
<Relationships xmlns="http://schemas.openxmlformats.org/package/2006/relationships"/>

</file>

<file path=ppt/slides/_rels/slide893.xml.rels><?xml version="1.0" encoding="UTF-8" standalone="yes"?>
<Relationships xmlns="http://schemas.openxmlformats.org/package/2006/relationships"/>

</file>

<file path=ppt/slides/_rels/slide894.xml.rels><?xml version="1.0" encoding="UTF-8" standalone="yes"?>
<Relationships xmlns="http://schemas.openxmlformats.org/package/2006/relationships"/>

</file>

<file path=ppt/slides/_rels/slide895.xml.rels><?xml version="1.0" encoding="UTF-8" standalone="yes"?>
<Relationships xmlns="http://schemas.openxmlformats.org/package/2006/relationships"/>

</file>

<file path=ppt/slides/_rels/slide896.xml.rels><?xml version="1.0" encoding="UTF-8" standalone="yes"?>
<Relationships xmlns="http://schemas.openxmlformats.org/package/2006/relationships"/>

</file>

<file path=ppt/slides/_rels/slide897.xml.rels><?xml version="1.0" encoding="UTF-8" standalone="yes"?>
<Relationships xmlns="http://schemas.openxmlformats.org/package/2006/relationships"/>

</file>

<file path=ppt/slides/_rels/slide898.xml.rels><?xml version="1.0" encoding="UTF-8" standalone="yes"?>
<Relationships xmlns="http://schemas.openxmlformats.org/package/2006/relationships"/>

</file>

<file path=ppt/slides/_rels/slide899.xml.rels><?xml version="1.0" encoding="UTF-8" standalone="yes"?>
<Relationships xmlns="http://schemas.openxmlformats.org/package/2006/relationships"/>

</file>

<file path=ppt/slides/_rels/slide9.xml.rels><?xml version="1.0" encoding="UTF-8" standalone="yes"?>
<Relationships xmlns="http://schemas.openxmlformats.org/package/2006/relationships"/>

</file>

<file path=ppt/slides/_rels/slide90.xml.rels><?xml version="1.0" encoding="UTF-8" standalone="yes"?>
<Relationships xmlns="http://schemas.openxmlformats.org/package/2006/relationships"/>

</file>

<file path=ppt/slides/_rels/slide900.xml.rels><?xml version="1.0" encoding="UTF-8" standalone="yes"?>
<Relationships xmlns="http://schemas.openxmlformats.org/package/2006/relationships"/>

</file>

<file path=ppt/slides/_rels/slide901.xml.rels><?xml version="1.0" encoding="UTF-8" standalone="yes"?>
<Relationships xmlns="http://schemas.openxmlformats.org/package/2006/relationships"/>

</file>

<file path=ppt/slides/_rels/slide902.xml.rels><?xml version="1.0" encoding="UTF-8" standalone="yes"?>
<Relationships xmlns="http://schemas.openxmlformats.org/package/2006/relationships"/>

</file>

<file path=ppt/slides/_rels/slide903.xml.rels><?xml version="1.0" encoding="UTF-8" standalone="yes"?>
<Relationships xmlns="http://schemas.openxmlformats.org/package/2006/relationships"/>

</file>

<file path=ppt/slides/_rels/slide904.xml.rels><?xml version="1.0" encoding="UTF-8" standalone="yes"?>
<Relationships xmlns="http://schemas.openxmlformats.org/package/2006/relationships"/>

</file>

<file path=ppt/slides/_rels/slide905.xml.rels><?xml version="1.0" encoding="UTF-8" standalone="yes"?>
<Relationships xmlns="http://schemas.openxmlformats.org/package/2006/relationships"/>

</file>

<file path=ppt/slides/_rels/slide906.xml.rels><?xml version="1.0" encoding="UTF-8" standalone="yes"?>
<Relationships xmlns="http://schemas.openxmlformats.org/package/2006/relationships"/>

</file>

<file path=ppt/slides/_rels/slide907.xml.rels><?xml version="1.0" encoding="UTF-8" standalone="yes"?>
<Relationships xmlns="http://schemas.openxmlformats.org/package/2006/relationships"/>

</file>

<file path=ppt/slides/_rels/slide908.xml.rels><?xml version="1.0" encoding="UTF-8" standalone="yes"?>
<Relationships xmlns="http://schemas.openxmlformats.org/package/2006/relationships"/>

</file>

<file path=ppt/slides/_rels/slide909.xml.rels><?xml version="1.0" encoding="UTF-8" standalone="yes"?>
<Relationships xmlns="http://schemas.openxmlformats.org/package/2006/relationships"/>

</file>

<file path=ppt/slides/_rels/slide91.xml.rels><?xml version="1.0" encoding="UTF-8" standalone="yes"?>
<Relationships xmlns="http://schemas.openxmlformats.org/package/2006/relationships"/>

</file>

<file path=ppt/slides/_rels/slide910.xml.rels><?xml version="1.0" encoding="UTF-8" standalone="yes"?>
<Relationships xmlns="http://schemas.openxmlformats.org/package/2006/relationships"/>

</file>

<file path=ppt/slides/_rels/slide911.xml.rels><?xml version="1.0" encoding="UTF-8" standalone="yes"?>
<Relationships xmlns="http://schemas.openxmlformats.org/package/2006/relationships"/>

</file>

<file path=ppt/slides/_rels/slide912.xml.rels><?xml version="1.0" encoding="UTF-8" standalone="yes"?>
<Relationships xmlns="http://schemas.openxmlformats.org/package/2006/relationships"/>

</file>

<file path=ppt/slides/_rels/slide913.xml.rels><?xml version="1.0" encoding="UTF-8" standalone="yes"?>
<Relationships xmlns="http://schemas.openxmlformats.org/package/2006/relationships"/>

</file>

<file path=ppt/slides/_rels/slide914.xml.rels><?xml version="1.0" encoding="UTF-8" standalone="yes"?>
<Relationships xmlns="http://schemas.openxmlformats.org/package/2006/relationships"/>

</file>

<file path=ppt/slides/_rels/slide915.xml.rels><?xml version="1.0" encoding="UTF-8" standalone="yes"?>
<Relationships xmlns="http://schemas.openxmlformats.org/package/2006/relationships"/>

</file>

<file path=ppt/slides/_rels/slide916.xml.rels><?xml version="1.0" encoding="UTF-8" standalone="yes"?>
<Relationships xmlns="http://schemas.openxmlformats.org/package/2006/relationships"/>

</file>

<file path=ppt/slides/_rels/slide917.xml.rels><?xml version="1.0" encoding="UTF-8" standalone="yes"?>
<Relationships xmlns="http://schemas.openxmlformats.org/package/2006/relationships"/>

</file>

<file path=ppt/slides/_rels/slide918.xml.rels><?xml version="1.0" encoding="UTF-8" standalone="yes"?>
<Relationships xmlns="http://schemas.openxmlformats.org/package/2006/relationships"/>

</file>

<file path=ppt/slides/_rels/slide919.xml.rels><?xml version="1.0" encoding="UTF-8" standalone="yes"?>
<Relationships xmlns="http://schemas.openxmlformats.org/package/2006/relationships"/>

</file>

<file path=ppt/slides/_rels/slide92.xml.rels><?xml version="1.0" encoding="UTF-8" standalone="yes"?>
<Relationships xmlns="http://schemas.openxmlformats.org/package/2006/relationships"/>

</file>

<file path=ppt/slides/_rels/slide920.xml.rels><?xml version="1.0" encoding="UTF-8" standalone="yes"?>
<Relationships xmlns="http://schemas.openxmlformats.org/package/2006/relationships"/>

</file>

<file path=ppt/slides/_rels/slide921.xml.rels><?xml version="1.0" encoding="UTF-8" standalone="yes"?>
<Relationships xmlns="http://schemas.openxmlformats.org/package/2006/relationships"/>

</file>

<file path=ppt/slides/_rels/slide922.xml.rels><?xml version="1.0" encoding="UTF-8" standalone="yes"?>
<Relationships xmlns="http://schemas.openxmlformats.org/package/2006/relationships"/>

</file>

<file path=ppt/slides/_rels/slide923.xml.rels><?xml version="1.0" encoding="UTF-8" standalone="yes"?>
<Relationships xmlns="http://schemas.openxmlformats.org/package/2006/relationships"/>

</file>

<file path=ppt/slides/_rels/slide924.xml.rels><?xml version="1.0" encoding="UTF-8" standalone="yes"?>
<Relationships xmlns="http://schemas.openxmlformats.org/package/2006/relationships"/>

</file>

<file path=ppt/slides/_rels/slide925.xml.rels><?xml version="1.0" encoding="UTF-8" standalone="yes"?>
<Relationships xmlns="http://schemas.openxmlformats.org/package/2006/relationships"/>

</file>

<file path=ppt/slides/_rels/slide926.xml.rels><?xml version="1.0" encoding="UTF-8" standalone="yes"?>
<Relationships xmlns="http://schemas.openxmlformats.org/package/2006/relationships"/>

</file>

<file path=ppt/slides/_rels/slide927.xml.rels><?xml version="1.0" encoding="UTF-8" standalone="yes"?>
<Relationships xmlns="http://schemas.openxmlformats.org/package/2006/relationships"/>

</file>

<file path=ppt/slides/_rels/slide928.xml.rels><?xml version="1.0" encoding="UTF-8" standalone="yes"?>
<Relationships xmlns="http://schemas.openxmlformats.org/package/2006/relationships"/>

</file>

<file path=ppt/slides/_rels/slide929.xml.rels><?xml version="1.0" encoding="UTF-8" standalone="yes"?>
<Relationships xmlns="http://schemas.openxmlformats.org/package/2006/relationships"/>

</file>

<file path=ppt/slides/_rels/slide93.xml.rels><?xml version="1.0" encoding="UTF-8" standalone="yes"?>
<Relationships xmlns="http://schemas.openxmlformats.org/package/2006/relationships"/>

</file>

<file path=ppt/slides/_rels/slide930.xml.rels><?xml version="1.0" encoding="UTF-8" standalone="yes"?>
<Relationships xmlns="http://schemas.openxmlformats.org/package/2006/relationships"/>

</file>

<file path=ppt/slides/_rels/slide931.xml.rels><?xml version="1.0" encoding="UTF-8" standalone="yes"?>
<Relationships xmlns="http://schemas.openxmlformats.org/package/2006/relationships"/>

</file>

<file path=ppt/slides/_rels/slide932.xml.rels><?xml version="1.0" encoding="UTF-8" standalone="yes"?>
<Relationships xmlns="http://schemas.openxmlformats.org/package/2006/relationships"/>

</file>

<file path=ppt/slides/_rels/slide933.xml.rels><?xml version="1.0" encoding="UTF-8" standalone="yes"?>
<Relationships xmlns="http://schemas.openxmlformats.org/package/2006/relationships"/>

</file>

<file path=ppt/slides/_rels/slide934.xml.rels><?xml version="1.0" encoding="UTF-8" standalone="yes"?>
<Relationships xmlns="http://schemas.openxmlformats.org/package/2006/relationships"/>

</file>

<file path=ppt/slides/_rels/slide935.xml.rels><?xml version="1.0" encoding="UTF-8" standalone="yes"?>
<Relationships xmlns="http://schemas.openxmlformats.org/package/2006/relationships"/>

</file>

<file path=ppt/slides/_rels/slide936.xml.rels><?xml version="1.0" encoding="UTF-8" standalone="yes"?>
<Relationships xmlns="http://schemas.openxmlformats.org/package/2006/relationships"/>

</file>

<file path=ppt/slides/_rels/slide937.xml.rels><?xml version="1.0" encoding="UTF-8" standalone="yes"?>
<Relationships xmlns="http://schemas.openxmlformats.org/package/2006/relationships"/>

</file>

<file path=ppt/slides/_rels/slide938.xml.rels><?xml version="1.0" encoding="UTF-8" standalone="yes"?>
<Relationships xmlns="http://schemas.openxmlformats.org/package/2006/relationships"/>

</file>

<file path=ppt/slides/_rels/slide939.xml.rels><?xml version="1.0" encoding="UTF-8" standalone="yes"?>
<Relationships xmlns="http://schemas.openxmlformats.org/package/2006/relationships"/>

</file>

<file path=ppt/slides/_rels/slide94.xml.rels><?xml version="1.0" encoding="UTF-8" standalone="yes"?>
<Relationships xmlns="http://schemas.openxmlformats.org/package/2006/relationships"/>

</file>

<file path=ppt/slides/_rels/slide940.xml.rels><?xml version="1.0" encoding="UTF-8" standalone="yes"?>
<Relationships xmlns="http://schemas.openxmlformats.org/package/2006/relationships"/>

</file>

<file path=ppt/slides/_rels/slide941.xml.rels><?xml version="1.0" encoding="UTF-8" standalone="yes"?>
<Relationships xmlns="http://schemas.openxmlformats.org/package/2006/relationships"/>

</file>

<file path=ppt/slides/_rels/slide942.xml.rels><?xml version="1.0" encoding="UTF-8" standalone="yes"?>
<Relationships xmlns="http://schemas.openxmlformats.org/package/2006/relationships"/>

</file>

<file path=ppt/slides/_rels/slide943.xml.rels><?xml version="1.0" encoding="UTF-8" standalone="yes"?>
<Relationships xmlns="http://schemas.openxmlformats.org/package/2006/relationships">
  <Relationship Id="rId1" Type="http://schemas.openxmlformats.org/officeDocument/2006/relationships/image" Target="../media/18247_ca_object_representations_media_639_large3.jpg"/>
</Relationships>

</file>

<file path=ppt/slides/_rels/slide944.xml.rels><?xml version="1.0" encoding="UTF-8" standalone="yes"?>
<Relationships xmlns="http://schemas.openxmlformats.org/package/2006/relationships">
  <Relationship Id="rId1" Type="http://schemas.openxmlformats.org/officeDocument/2006/relationships/image" Target="../media/15033_ca_object_representations_media_642_large4.jpg"/>
</Relationships>

</file>

<file path=ppt/slides/_rels/slide945.xml.rels><?xml version="1.0" encoding="UTF-8" standalone="yes"?>
<Relationships xmlns="http://schemas.openxmlformats.org/package/2006/relationships">
  <Relationship Id="rId1" Type="http://schemas.openxmlformats.org/officeDocument/2006/relationships/image" Target="../media/93671_ca_object_representations_media_644_large5.jpg"/>
</Relationships>

</file>

<file path=ppt/slides/_rels/slide946.xml.rels><?xml version="1.0" encoding="UTF-8" standalone="yes"?>
<Relationships xmlns="http://schemas.openxmlformats.org/package/2006/relationships">
  <Relationship Id="rId1" Type="http://schemas.openxmlformats.org/officeDocument/2006/relationships/image" Target="../media/22896_ca_object_representations_media_645_large6.jpg"/>
</Relationships>

</file>

<file path=ppt/slides/_rels/slide947.xml.rels><?xml version="1.0" encoding="UTF-8" standalone="yes"?>
<Relationships xmlns="http://schemas.openxmlformats.org/package/2006/relationships">
  <Relationship Id="rId1" Type="http://schemas.openxmlformats.org/officeDocument/2006/relationships/image" Target="../media/21735_ca_object_representations_media_649_large7.jpg"/>
</Relationships>

</file>

<file path=ppt/slides/_rels/slide948.xml.rels><?xml version="1.0" encoding="UTF-8" standalone="yes"?>
<Relationships xmlns="http://schemas.openxmlformats.org/package/2006/relationships">
  <Relationship Id="rId1" Type="http://schemas.openxmlformats.org/officeDocument/2006/relationships/image" Target="../media/44725_ca_object_representations_media_654_large8.jpg"/>
</Relationships>

</file>

<file path=ppt/slides/_rels/slide949.xml.rels><?xml version="1.0" encoding="UTF-8" standalone="yes"?>
<Relationships xmlns="http://schemas.openxmlformats.org/package/2006/relationships">
  <Relationship Id="rId1" Type="http://schemas.openxmlformats.org/officeDocument/2006/relationships/image" Target="../media/15466_ca_object_representations_media_657_large9.jpg"/>
</Relationships>

</file>

<file path=ppt/slides/_rels/slide95.xml.rels><?xml version="1.0" encoding="UTF-8" standalone="yes"?>
<Relationships xmlns="http://schemas.openxmlformats.org/package/2006/relationships"/>

</file>

<file path=ppt/slides/_rels/slide950.xml.rels><?xml version="1.0" encoding="UTF-8" standalone="yes"?>
<Relationships xmlns="http://schemas.openxmlformats.org/package/2006/relationships">
  <Relationship Id="rId1" Type="http://schemas.openxmlformats.org/officeDocument/2006/relationships/image" Target="../media/33382_ca_object_representations_media_723_large10.jpg"/>
</Relationships>

</file>

<file path=ppt/slides/_rels/slide951.xml.rels><?xml version="1.0" encoding="UTF-8" standalone="yes"?>
<Relationships xmlns="http://schemas.openxmlformats.org/package/2006/relationships">
  <Relationship Id="rId1" Type="http://schemas.openxmlformats.org/officeDocument/2006/relationships/image" Target="../media/84819_ca_object_representations_media_662_large11.jpg"/>
</Relationships>

</file>

<file path=ppt/slides/_rels/slide952.xml.rels><?xml version="1.0" encoding="UTF-8" standalone="yes"?>
<Relationships xmlns="http://schemas.openxmlformats.org/package/2006/relationships">
  <Relationship Id="rId1" Type="http://schemas.openxmlformats.org/officeDocument/2006/relationships/image" Target="../media/31700_ca_object_representations_media_725_large12.jpg"/>
</Relationships>

</file>

<file path=ppt/slides/_rels/slide953.xml.rels><?xml version="1.0" encoding="UTF-8" standalone="yes"?>
<Relationships xmlns="http://schemas.openxmlformats.org/package/2006/relationships">
  <Relationship Id="rId1" Type="http://schemas.openxmlformats.org/officeDocument/2006/relationships/image" Target="../media/61901_ca_object_representations_media_727_large13.jpg"/>
</Relationships>

</file>

<file path=ppt/slides/_rels/slide954.xml.rels><?xml version="1.0" encoding="UTF-8" standalone="yes"?>
<Relationships xmlns="http://schemas.openxmlformats.org/package/2006/relationships">
  <Relationship Id="rId1" Type="http://schemas.openxmlformats.org/officeDocument/2006/relationships/image" Target="../media/76220_ca_object_representations_media_731_large14.jpg"/>
</Relationships>

</file>

<file path=ppt/slides/_rels/slide955.xml.rels><?xml version="1.0" encoding="UTF-8" standalone="yes"?>
<Relationships xmlns="http://schemas.openxmlformats.org/package/2006/relationships">
  <Relationship Id="rId1" Type="http://schemas.openxmlformats.org/officeDocument/2006/relationships/image" Target="../media/9624_ca_object_representations_media_1042_large15.jpg"/>
</Relationships>

</file>

<file path=ppt/slides/_rels/slide956.xml.rels><?xml version="1.0" encoding="UTF-8" standalone="yes"?>
<Relationships xmlns="http://schemas.openxmlformats.org/package/2006/relationships">
  <Relationship Id="rId1" Type="http://schemas.openxmlformats.org/officeDocument/2006/relationships/image" Target="../media/50069_ca_object_representations_media_1454_large16.jpg"/>
</Relationships>

</file>

<file path=ppt/slides/_rels/slide957.xml.rels><?xml version="1.0" encoding="UTF-8" standalone="yes"?>
<Relationships xmlns="http://schemas.openxmlformats.org/package/2006/relationships">
  <Relationship Id="rId1" Type="http://schemas.openxmlformats.org/officeDocument/2006/relationships/image" Target="../media/4855_ca_object_representations_media_1049_large17.jpg"/>
</Relationships>

</file>

<file path=ppt/slides/_rels/slide96.xml.rels><?xml version="1.0" encoding="UTF-8" standalone="yes"?>
<Relationships xmlns="http://schemas.openxmlformats.org/package/2006/relationships"/>

</file>

<file path=ppt/slides/_rels/slide97.xml.rels><?xml version="1.0" encoding="UTF-8" standalone="yes"?>
<Relationships xmlns="http://schemas.openxmlformats.org/package/2006/relationships"/>

</file>

<file path=ppt/slides/_rels/slide98.xml.rels><?xml version="1.0" encoding="UTF-8" standalone="yes"?>
<Relationships xmlns="http://schemas.openxmlformats.org/package/2006/relationships"/>

</file>

<file path=ppt/slides/_rels/slide99.xml.rels><?xml version="1.0" encoding="UTF-8" standalone="yes"?>
<Relationships xmlns="http://schemas.openxmlformats.org/package/2006/relationships"/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onds Lucien Carlier (1593)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éclaration universelle des droits de l'homme (2591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15 2009 at 11:05:30]]>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Un mythe politique : la république juive : de Léon Blum à Pierre Mendès France (31711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22 2009 at 3:12:01]]>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our être socialiste (31752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4 2010 at 11:01:22]]>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bonne année (31984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14 2010 at 10:01:58]]>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émento de l'enseignement : 1987-1988 (31996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14 2010 at 12:01:51]]>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émento de l'enseignement : 1988-1989 (31997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14 2010 at 12:01:28]]>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es mémoires ou 59 années d'activité industrielle, sociale et intellectuelle d'une ouvrière 1876-1935 (32139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21 2010 at 3:01:12]]>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impérialisme (32159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22 2010 at 11:01:40]]>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Keynes et les keynisiens aujourd'hui : des solutions pour sortir de la crise ? (3218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25 2010 at 9:01:07]]>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chaudron des Belges (32193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25 2010 at 10:01:42]]>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Karl Marx, Friedrich Engels (32285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27 2010 at 8:01:15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apport 1986 (25915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15 2009 at 11:05:21]]>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istoire du Parti communiste français (1920-1982) (32287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27 2010 at 9:01:49]]>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aint-Denis la ville rouge : socialisme et communisme en banlieu ouvrière : 1890-1939 (32287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27 2010 at 9:01:31]]>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milienne : entretien avec Anne-Marie Lizin (32288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27 2010 at 10:01:51]]>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défi social-démocrate (32305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27 2010 at 3:01:26]]>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hoix de technologies et création d'emplois par les entreprises multinationales dans les pays en développement (32333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28 2010 at 2:01:51]]>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ffets des entreprises multinationales sur l'emploi dans les pays en développement (32342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28 2010 at 3:01:16]]>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Instructions de réadaptation sociale et professionnelle. Vol. 1 Afrique (3234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28 2010 at 3:01:33]]>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intergründe und Bedeutung des Entscheider für einen internationalen Arbeiterkongress in Zürich (32360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29 2010 at 1:01:10]]>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istoire du socialisme (3236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29 2010 at 2:01:40]]>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ean Jaurès et son vivant message (32456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4 2010 at 10:02:32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apport 1987 (25915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15 2009 at 11:05:36]]>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Une dynamique nouvelle (32458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4 2010 at 10:02:51]]></a:t>
            </a: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istoire de l'épargne sociale : à travers l'évolution de la banque d'épargne Codep et de ses prédécesseurs (32531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8 2010 at 2:02:24]]></a:t>
            </a: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Wallonie au futur : vers un nouveau paradigme : actes du congrès (32669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1]]></a:t>
            </a: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adres : l'alternative socialiste (32942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6 2010 at 9:02:29]]>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malheur russe : essai sur le meurtre politique (33771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9 2010 at 3:03:47]]></a:t>
            </a: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ouvoir confisqué : gouvernants et gouvernés en U.R.S.S. (33773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9 2010 at 3:03:40]]></a:t>
            </a: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885-1985 : Histoire des fédérations : Hainaut occidental (33820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11 2010 at 11:03:40]]></a:t>
            </a: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885-1985 : Histoire des fédérations : Liège (33822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11 2010 at 11:03:21]]></a:t>
            </a: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885-1985 : Histoire des fédérations : Verviers (33824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11 2010 at 11:03:44]]></a:t>
            </a: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ollogne-aux-Pierres au XXe siècle (33828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11 2010 at 12:03:58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apport 1988 (25915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15 2009 at 11:05:50]]></a:t>
            </a: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Collection Documents audiovisuels (34060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17 2010 at 11:03:29]]></a:t>
            </a: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 Seraing, des travailleurs témoignent 1886-1986 (34119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18 2010 at 4:03:43]]></a:t>
            </a: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éalités populaires en Brabant wallon : documents relatifs à l'histoire des travailleurs de 1830 à 1980 (34131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19 2010 at 10:03:36]]></a:t>
            </a: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aint-Just (1767-1794) (3413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19 2010 at 11:03]]></a:t>
            </a: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évolution des relations industrielles. Tome 2 : La lutte ouvrière pour la maîtrise du temps (36908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6 2010 at 1:05:47]]></a:t>
            </a: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éclosion des possibles : convention de l'action culturelle : forum pluraliste organisé par Présence et Action culturelles : Morlanwelz-Mariemont, 19 novembre 1983 (37034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12 2010 at 3:05:56]]></a:t>
            </a: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ourléchez-vous les babines ! : 130 personnalités vous confient leur meilleure recette... (3703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17 2010 at 8:05:46]]></a:t>
            </a: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ssion ordinaire du Conseil provincial d'octobre 1983 : lîdjwès, fîr di l'èsse èt dèl mostrer : discours d'ouverture (37038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17 2010 at 9:05:31]]></a:t>
            </a: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contre-plan de Guy Spitaels (37039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17 2010 at 9:05:18]]></a:t>
            </a: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nnuaire des bibliothèques (39358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18 2010 at 11:08:08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torture : instrument de pouvoir, fléau à combattre (2591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15 2009 at 12:05:31]]></a:t>
            </a: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socialistes belges 1914-1918 : le P.O.B. face à la guerre (39642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2 2010 at 3:09:12]]></a:t>
            </a: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Un homme sur deux est une femme : université d'été des femmes : 30 juin - 4 juillet 1986 : actes (40001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23 2010 at 3:09:12]]></a:t>
            </a: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ucléaire : la face cachée : self-défense et légitimr défense (40001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23 2010 at 3:09:52]]></a:t>
            </a: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aincre le chômage : des voies inattendues (40001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23 2010 at 3:09:06]]></a:t>
            </a: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mprendre les finances de sa commune (40005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23 2010 at 4:09:36]]></a:t>
            </a: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Belgique de papa : 1970 : le commencement de la fin (40009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24 2010 at 11:09]]></a:t>
            </a: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genêts de Seraing (40013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24 2010 at 12:09:07]]></a:t>
            </a: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mmes et nouvelles technologies (40013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24 2010 at 12:09:44]]></a:t>
            </a: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éon Hurez : fidélité à un idéal (40016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24 2010 at 2:09:09]]></a:t>
            </a: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Fonds Robert Carabin (40442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15 2010 at 11:10:50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nders leben : geschichte und zukunft der genossenschaftskultur (25918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15 2009 at 1:05:41]]></a:t>
            </a:r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ercle populaire d'Ensival : 1885-1982 (40510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19 2010 at 3:10:34]]></a:t>
            </a: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Charte de Quaregnon : déclaration de principes du Socialisme belge : histoire et développements (40576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22 2010 at 11:10:37]]></a:t>
            </a: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onds Marcel Lantin (40795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8 2010 at 10:11:33]]></a:t>
            </a: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roupons-nous et demain... (4099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9 2010 at 9:11:27]]></a:t>
            </a: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libéraux contre Léopold III : les débats secrets des partisans de l'abdication (41001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9 2010 at 10:11:06]]></a:t>
            </a:r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institutions politiques de la Belgique (41005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9 2010 at 11:11:47]]></a:t>
            </a:r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raits : périodique du Conseil de la jeunesse d'expression française (41009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9 2010 at 1:11:46]]></a:t>
            </a:r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erstal sous la révolution liégeoise (41387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6 2010 at 12:11:13]]></a:t>
            </a:r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Fonds Paul Bolland (41526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2 2010 at 3:12:20]]></a:t>
            </a:r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Ligue de l'Enseignement et la défense de l'école publique avant 1914 (41573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6 2010 at 11:12:32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population de la Wallonie dans la dualité démographique de la Belgique (25935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18 2009 at 10:05:46]]></a:t>
            </a:r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60-61 : vechten voor onze rechten : de staking tegen de Eenheidswet (4270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21 2010 at 9:12:33]]></a:t>
            </a:r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Collection périodiques (4491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10 2011 at 11:01:49]]></a:t>
            </a:r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épopée laïque ou la conquête des libertés (4899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31 2011 at 3:01:06]]></a:t>
            </a:r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iscours prononcé à l'occasion des fêtes de Wallonie en l'Hôtel de ville de Liège (dimanche 27 septembre 1987 à 11 heures) (4925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 2011 at 3:02:13]]></a:t>
            </a:r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Europe de la santé : hasard et/ou nécessité ? (5073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8 2011 at 4:02:57]]></a:t>
            </a:r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ouvement ouvrier et santé. Volume 2 : une comparaison internationale (5082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9 2011 at 1:02:53]]></a:t>
            </a:r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s associations : espaces pour une citoyenneté européenne (50987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0 2011 at 3:02:53]]></a:t>
            </a:r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Fonds d'archives d'institutions (52600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8 2011 at 11:02:36]]></a:t>
            </a:r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llection Dossiers biographiques (53810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25 2011 at 10:02:16]]></a:t>
            </a:r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ivre blanc de la presse socialiste (5533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7 2011 at 11:03:46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écrivains belges et le socialisme (1880-1913) : l'expérience de l'art social : d'Edmond Picard à Emile Verhaeren (25985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19 2009 at 2:05:45]]></a:t>
            </a:r>
          </a:p>
        </p:txBody>
      </p:sp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mmission royale chargée de la codification, de l'harmonisation et de la simplification de la législation relative à la sécurité sociale dans le cadre de la réforme globale de cette législation : rapport final de la présidence (7073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12 2011 at 3:05:31]]></a:t>
            </a:r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pauvres aussi ont une histoire : conférence faite dans le cadre du cycle de conférences "L'histoire aujourd'hui : nouveau objets, nouvelles méthodes" (7188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19 2011 at 9:05:49]]></a:t>
            </a:r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oute la famille, toutes les familles : actes du congrès de la Ligue des familles (17-10-1986 ; Liège) (73034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23 2011 at 3:05:31]]></a:t>
            </a:r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Dossier Robert Hallez (7369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27 2011 at 2:05:12]]></a:t>
            </a:r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Hubert Lapaille (7649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5 2011 at 2:06:15]]></a:t>
            </a:r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our une politique globale de la jeunesse (7704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6 2011 at 3:06]]></a:t>
            </a:r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istoire de la politique étrangère belge (7741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20 2011 at 10:06:26]]></a:t>
            </a:r>
          </a:p>
        </p:txBody>
      </p:sp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ppels de la prison de Ségovie (77680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20 2011 at 2:06:45]]></a:t>
            </a:r>
          </a:p>
        </p:txBody>
      </p:sp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travailleurs aussi fabriquent l'histoire de la FN : 1889/1989 (7772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20 2011 at 3:06:31]]></a:t>
            </a:r>
          </a:p>
        </p:txBody>
      </p:sp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Europe et l'Orient : de la balkanisation à la libanisation : histoire d'une modernité inacomplie (7790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21 2011 at 10:06:43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révolte de Cronstadt : 1921 (2599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19 2009 at 3:05:18]]></a:t>
            </a:r>
          </a:p>
        </p:txBody>
      </p:sp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énération Gorbatchev (7864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22 2011 at 4:06:24]]></a:t>
            </a:r>
          </a:p>
        </p:txBody>
      </p:sp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PAS : l'aide sociale : vous y avez droit (7885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23 2011 at 11:06:25]]></a:t>
            </a:r>
          </a:p>
        </p:txBody>
      </p:sp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création culturelle en RDA : tendances et résultats (7906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23 2011 at 3:06:09]]></a:t>
            </a:r>
          </a:p>
        </p:txBody>
      </p:sp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insurrection prolétarienne de 1830 en Belgique (7941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24 2011 at 12:06:26]]></a:t>
            </a:r>
          </a:p>
        </p:txBody>
      </p:sp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 titre d'exemple : dossier Colruyt Epo : la gestion du personnel dans un supermarché ; un  exemple de désinformation (81064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1 2011 at 1:07:51]]></a:t>
            </a:r>
          </a:p>
        </p:txBody>
      </p:sp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ttre ouverte aux Français sur la reconquête de la France (8120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4 2011 at 11:07:33]]></a:t>
            </a:r>
          </a:p>
        </p:txBody>
      </p:sp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elgitude et crise de l'Etat belge : actes du colloque organisé par la faculté de droit des Facultés universitaire Saint-Louis, le 24 novembre 1988 (81210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4 2011 at 11:07:48]]></a:t>
            </a:r>
          </a:p>
        </p:txBody>
      </p:sp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aint-Nicolas : 100 ans de vie artistique (8144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5 2011 at 11:07:01]]></a:t>
            </a:r>
          </a:p>
        </p:txBody>
      </p:sp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syndicats et l'Europe : passé et devenir (81454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5 2011 at 12:07:25]]></a:t>
            </a:r>
          </a:p>
        </p:txBody>
      </p:sp>
    </p:spTree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éclaration de principes de l'Internationale socialiste (Stockholm, 23 juin 1989) (8176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6 2011 at 11:07:16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assistance aux patients hospitalisés : formation des conseillers laïques (25993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19 2009 at 4:05:59]]></a:t>
            </a:r>
          </a:p>
        </p:txBody>
      </p:sp>
    </p:spTree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légende d'Ulenspiegel (8176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6 2011 at 11:07:41]]></a:t>
            </a:r>
          </a:p>
        </p:txBody>
      </p:sp>
    </p:spTree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ciologie du travail et gestion du personnel (8180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6 2011 at 2:07:30]]></a:t>
            </a:r>
          </a:p>
        </p:txBody>
      </p:sp>
    </p:spTree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entreprise coopérative : tradition et renouveau (8192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7 2011 at 10:07:21]]></a:t>
            </a:r>
          </a:p>
        </p:txBody>
      </p:sp>
    </p:spTree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occupation allemande en France (81942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7 2011 at 11:07:02]]></a:t>
            </a:r>
          </a:p>
        </p:txBody>
      </p:sp>
    </p:spTree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évolution des luttes des classes en Belgique (8195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7 2011 at 11:07:50]]></a:t>
            </a:r>
          </a:p>
        </p:txBody>
      </p:sp>
    </p:spTree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Mouvement d'éducation ouvrière : évolution de l'action éducative et culturelle du Mouvement ouvrier socialiste en Belgique : des origines à 1940 (81958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7 2011 at 11:07:33]]></a:t>
            </a:r>
          </a:p>
        </p:txBody>
      </p:sp>
    </p:spTree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libertés malades du pouvoir (8235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11 2011 at 11:07:50]]></a:t>
            </a:r>
          </a:p>
        </p:txBody>
      </p:sp>
    </p:spTree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acte de Varsovie (8316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14 2011 at 10:07:51]]></a:t>
            </a:r>
          </a:p>
        </p:txBody>
      </p:sp>
    </p:spTree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nouvel Etat belge (8341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15 2011 at 9:07:10]]></a:t>
            </a:r>
          </a:p>
        </p:txBody>
      </p:sp>
    </p:spTree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socialisme du possible : Guy Spitaels : changer la gauche ? (8385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19 2011 at 11:07:29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ouis Bertrand : militant socialiste (25801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8 2009 at 11:05:35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ssociation belge des Banques : 1987 : rapport annuel (25994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19 2009 at 4:05:50]]></a:t>
            </a:r>
          </a:p>
        </p:txBody>
      </p:sp>
    </p:spTree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démocratie en jeu : réflexions sur l'Etat et le service public (8391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19 2011 at 2:07:39]]></a:t>
            </a:r>
          </a:p>
        </p:txBody>
      </p:sp>
    </p:spTree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socialistes belges face à la guerre civile espagnole (1936-1939) (8414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20 2011 at 11:07:21]]></a:t>
            </a:r>
          </a:p>
        </p:txBody>
      </p:sp>
    </p:spTree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JOC depuis 1970 : histoire d'une mutation (8429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20 2011 at 3:07:56]]></a:t>
            </a:r>
          </a:p>
        </p:txBody>
      </p:sp>
    </p:spTree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tlas des conflits dans le monde (8939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16 2011 at 10:08:48]]></a:t>
            </a:r>
          </a:p>
        </p:txBody>
      </p:sp>
    </p:spTree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Une discussion au sein de PS français : deux projets de transition au socialisme (8943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16 2011 at 11:08:41]]></a:t>
            </a:r>
          </a:p>
        </p:txBody>
      </p:sp>
    </p:spTree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impérialisme (90049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18 2011 at 12:08:06]]></a:t>
            </a:r>
          </a:p>
        </p:txBody>
      </p:sp>
    </p:spTree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lettre au roi : suivie d'extraits de l'introduction à la vie socialiste et précédée d'une introduction de Maurice Bologne (9043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22 2011 at 11:08:59]]></a:t>
            </a:r>
          </a:p>
        </p:txBody>
      </p:sp>
    </p:spTree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impossible oubli : récits de la résistance et de la collaboration en Brabant wallon (90743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23 2011 at 10:08:05]]></a:t>
            </a:r>
          </a:p>
        </p:txBody>
      </p:sp>
    </p:spTree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dirigeant du monde, le Président Kim Il Sung : impressions commémoratives du 70e anniversaire du Président Kim Il Sung (9328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29 2011 at 1:08:09]]></a:t>
            </a:r>
          </a:p>
        </p:txBody>
      </p:sp>
    </p:spTree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Fédération liégeoise du Parti ouvrier belge : 1918-1940 (9332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29 2011 at 2:08:49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apport annuel : 1987 (25996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20 2009 at 8:05:01]]></a:t>
            </a:r>
          </a:p>
        </p:txBody>
      </p:sp>
    </p:spTree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épublique : livres VI et VII (93342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29 2011 at 2:08:26]]></a:t>
            </a:r>
          </a:p>
        </p:txBody>
      </p:sp>
    </p:spTree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port en socialisme = De geschidenis van de Nederlandes Ambeidersportbond 1926-1941 (94698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31 2011 at 9:08:36]]></a:t>
            </a:r>
          </a:p>
        </p:txBody>
      </p:sp>
    </p:spTree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ossier sur l'avortement : octobre 1989 (9486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31 2011 at 11:08:18]]></a:t>
            </a:r>
          </a:p>
        </p:txBody>
      </p:sp>
    </p:spTree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istoire de la guerre d'Algérie (1954-1962) (9554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1 2011 at 12:09:52]]></a:t>
            </a:r>
          </a:p>
        </p:txBody>
      </p:sp>
    </p:spTree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nuel de théorie économique marxiste (95916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2 2011 at 11:09:13]]></a:t>
            </a:r>
          </a:p>
        </p:txBody>
      </p:sp>
    </p:spTree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 asiciale sécurité (9593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2 2011 at 11:09:59]]></a:t>
            </a:r>
          </a:p>
        </p:txBody>
      </p:sp>
    </p:spTree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sécurité sociale toujours en chantier : histoire - bilan - perspectives (95950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2 2011 at 12:09:57]]></a:t>
            </a:r>
          </a:p>
        </p:txBody>
      </p:sp>
    </p:spTree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roits du chômeur : ... en attendant le droit au travail (9596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2 2011 at 12:09:37]]></a:t>
            </a:r>
          </a:p>
        </p:txBody>
      </p:sp>
    </p:spTree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75 ans.... en avant ! : histoire de la Fédération des mutualités socialistes de Tournai-Ath (96423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6 2011 at 9:09:26]]></a:t>
            </a:r>
          </a:p>
        </p:txBody>
      </p:sp>
    </p:spTree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nnales de l'économie publique, sociale et coopérative : la performance économique des entreprises autogérées : analyse comparée (9661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6 2011 at 12:09:48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roits de l'homme et libertés en Belgique : le point sur quelques situations particulières (25997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20 2009 at 9:05:08]]></a:t>
            </a:r>
          </a:p>
        </p:txBody>
      </p:sp>
    </p:spTree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nnales de l'économie publique, sociale et coopérative : la privatisation des entreprises publiques : un débat européen (9662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6 2011 at 12:09:33]]></a:t>
            </a:r>
          </a:p>
        </p:txBody>
      </p:sp>
    </p:spTree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création (9662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6 2011 at 12:09:36]]></a:t>
            </a:r>
          </a:p>
        </p:txBody>
      </p:sp>
    </p:spTree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Quels devenirs pour Bruxelles et sa région (9677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7 2011 at 9:09:45]]></a:t>
            </a:r>
          </a:p>
        </p:txBody>
      </p:sp>
    </p:spTree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rotection sociale (9681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7 2011 at 10:09:27]]></a:t>
            </a:r>
          </a:p>
        </p:txBody>
      </p:sp>
    </p:spTree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roit de la sécurité sociale (9683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7 2011 at 10:09:47]]></a:t>
            </a:r>
          </a:p>
        </p:txBody>
      </p:sp>
    </p:spTree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roit de la sécurité sociale (96840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7 2011 at 10:09:09]]></a:t>
            </a:r>
          </a:p>
        </p:txBody>
      </p:sp>
    </p:spTree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écurité sociale : actualités et perspectives (9685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7 2011 at 10:09:16]]></a:t>
            </a:r>
          </a:p>
        </p:txBody>
      </p:sp>
    </p:spTree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 travers la Belgique (9695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7 2011 at 12:09:15]]></a:t>
            </a:r>
          </a:p>
        </p:txBody>
      </p:sp>
    </p:spTree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elgitude et crise de l'Etat belge (9728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8 2011 at 12:09:07]]></a:t>
            </a:r>
          </a:p>
        </p:txBody>
      </p:sp>
    </p:spTree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Afrique étranglée : Zambie, Tanzanie, Sénégal, Côte-d'Ivoire, Guinée-Bissau, Cap-Vert (97290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8 2011 at 12:09:28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rogrès social = De Maateschappelijke vooruitgang : bulletin périodique de l'Association belge pour le Progrès social = Tijdschrift van de Belgische Verenging voor de Maatschappelijke Vooruitgang (25999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20 2009 at 9:05:48]]></a:t>
            </a:r>
          </a:p>
        </p:txBody>
      </p:sp>
    </p:spTree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tueurs : six années d'enquête (9774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9 2011 at 2:09:33]]></a:t>
            </a:r>
          </a:p>
        </p:txBody>
      </p:sp>
    </p:spTree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s tracts en octobre : description lexicométrique d'un discours électoral liégeois (98252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13 2011 at 10:09:50]]></a:t>
            </a:r>
          </a:p>
        </p:txBody>
      </p:sp>
    </p:spTree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Une dynamique nouvelle (9831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13 2011 at 12:09:16]]></a:t>
            </a:r>
          </a:p>
        </p:txBody>
      </p:sp>
    </p:spTree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Une école pour nous ? : l'abandon de scolarité vu par les jeunes (9845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13 2011 at 4:09:30]]></a:t>
            </a:r>
          </a:p>
        </p:txBody>
      </p:sp>
    </p:spTree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économie belge dans la crise (9846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13 2011 at 4:09:03]]></a:t>
            </a:r>
          </a:p>
        </p:txBody>
      </p:sp>
    </p:spTree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grand atlas de l'archéologie (9896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15 2011 at 4:09:31]]></a:t>
            </a:r>
          </a:p>
        </p:txBody>
      </p:sp>
    </p:spTree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space wallon : évolution et mutation (9976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19 2011 at 1:09:14]]></a:t>
            </a:r>
          </a:p>
        </p:txBody>
      </p:sp>
    </p:spTree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icentenaire de la Révolution française : 1989 : la Révolution française : première révolution des droits de l'homme (10068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21 2011 at 11:09:41]]></a:t>
            </a:r>
          </a:p>
        </p:txBody>
      </p:sp>
    </p:spTree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erstal avant les usines : houillerie, brasserie, horlogeries, et autres métiers du 18e siècle (10076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21 2011 at 11:09:05]]></a:t>
            </a:r>
          </a:p>
        </p:txBody>
      </p:sp>
    </p:spTree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ournal Faucons rouges : inter sections (10165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23 2011 at 10:09:47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 propre et au figuré : une histoire de la propriété (26005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20 2009 at 11:05:53]]></a:t>
            </a:r>
          </a:p>
        </p:txBody>
      </p:sp>
    </p:spTree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ntreprendre ? Oui, mais... (102306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29 2011 at 12:09:03]]></a:t>
            </a:r>
          </a:p>
        </p:txBody>
      </p:sp>
    </p:spTree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industrie chimique en Flandre (102307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29 2011 at 12:09:01]]></a:t>
            </a:r>
          </a:p>
        </p:txBody>
      </p:sp>
    </p:spTree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industrie chimique en Wallonie (102307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29 2011 at 12:09:25]]></a:t>
            </a:r>
          </a:p>
        </p:txBody>
      </p:sp>
    </p:spTree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udapest, l'insurrection : 1956 (102420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3 2011 at 9:10:18]]></a:t>
            </a:r>
          </a:p>
        </p:txBody>
      </p:sp>
    </p:spTree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temps partiel n'est pas une solution (10244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3 2011 at 10:10:29]]></a:t>
            </a:r>
          </a:p>
        </p:txBody>
      </p:sp>
    </p:spTree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Occident devant la révolution soviétique : l'histoire et ses mythes : 1917 (102487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3 2011 at 1:10:38]]></a:t>
            </a:r>
          </a:p>
        </p:txBody>
      </p:sp>
    </p:spTree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finances communales vous concernent : l'Eglise belge et l'argent des pouvoirs publics (102619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4 2011 at 3:10:47]]></a:t>
            </a:r>
          </a:p>
        </p:txBody>
      </p:sp>
    </p:spTree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iège (102668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5 2011 at 10:10:10]]></a:t>
            </a:r>
          </a:p>
        </p:txBody>
      </p:sp>
    </p:spTree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lossaire : termes socio-économiques (102742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5 2011 at 12:10:19]]></a:t>
            </a:r>
          </a:p>
        </p:txBody>
      </p:sp>
    </p:spTree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ormation (10337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7 2011 at 2:10:01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istoires du temps (2600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20 2009 at 11:05:34]]></a:t>
            </a:r>
          </a:p>
        </p:txBody>
      </p:sp>
    </p:spTree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Ils ont choisi la liberté : la guerre en Afghanistan (104226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12 2011 at 10:10:32]]></a:t>
            </a:r>
          </a:p>
        </p:txBody>
      </p:sp>
    </p:spTree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sionisme (10428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12 2011 at 11:10:48]]></a:t>
            </a:r>
          </a:p>
        </p:txBody>
      </p:sp>
    </p:spTree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elgitude et crise de l'Etat belge : actes du colloque organisé par la faculté du droits des facultés universitaires Saint-Louis le 24 novembre 1988 (10428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12 2011 at 11:10:34]]></a:t>
            </a:r>
          </a:p>
        </p:txBody>
      </p:sp>
    </p:spTree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clés de l'histoire contemporaine de 1789 à nos jours : année par année, les 200 évènements qui ont fait notre temps (10636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18 2011 at 10:10:45]]></a:t>
            </a:r>
          </a:p>
        </p:txBody>
      </p:sp>
    </p:spTree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our l'avènement de la femme (10677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19 2011 at 11:10:33]]></a:t>
            </a:r>
          </a:p>
        </p:txBody>
      </p:sp>
    </p:spTree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hine : l'empire déchiré (107313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21 2011 at 9:10:52]]></a:t>
            </a:r>
          </a:p>
        </p:txBody>
      </p:sp>
    </p:spTree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acines d'espérence (10738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21 2011 at 2:10:23]]></a:t>
            </a:r>
          </a:p>
        </p:txBody>
      </p:sp>
    </p:spTree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ourons : de l'erreur à l'erreur (10808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25 2011 at 10:10:43]]></a:t>
            </a:r>
          </a:p>
        </p:txBody>
      </p:sp>
    </p:spTree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livre, du manuscrit à l'ère électronique : notes de bibliologie (10954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26 2011 at 3:10:58]]></a:t>
            </a:r>
          </a:p>
        </p:txBody>
      </p:sp>
    </p:spTree>
  </p:cSld>
  <p:clrMapOvr>
    <a:masterClrMapping/>
  </p:clrMapOvr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grève (11057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27 2011 at 4:10:04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yndicalisme des autres syndicats d'Europe : les internationales syndicales (26009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20 2009 at 11:05:54]]></a:t>
            </a:r>
          </a:p>
        </p:txBody>
      </p:sp>
    </p:spTree>
  </p:cSld>
  <p:clrMapOvr>
    <a:masterClrMapping/>
  </p:clrMapOvr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ropos grinçants (11152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 2011 at 2:11:52]]></a:t>
            </a:r>
          </a:p>
        </p:txBody>
      </p:sp>
    </p:spTree>
  </p:cSld>
  <p:clrMapOvr>
    <a:masterClrMapping/>
  </p:clrMapOvr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uvenirs avant l'adieu (111780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3 2011 at 3:11:12]]></a:t>
            </a:r>
          </a:p>
        </p:txBody>
      </p:sp>
    </p:spTree>
  </p:cSld>
  <p:clrMapOvr>
    <a:masterClrMapping/>
  </p:clrMapOvr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rocès du Singe : la Bible contre Darwin : 1925 (11179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3 2011 at 3:11:47]]></a:t>
            </a:r>
          </a:p>
        </p:txBody>
      </p:sp>
    </p:spTree>
  </p:cSld>
  <p:clrMapOvr>
    <a:masterClrMapping/>
  </p:clrMapOvr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erestroïka : vues neuves sur notre pays et le monde (111894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4 2011 at 9:11:19]]></a:t>
            </a:r>
          </a:p>
        </p:txBody>
      </p:sp>
    </p:spTree>
  </p:cSld>
  <p:clrMapOvr>
    <a:masterClrMapping/>
  </p:clrMapOvr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ournal : 9 février 1978 - 29 août 1979 (11271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8 2011 at 11:11:52]]></a:t>
            </a:r>
          </a:p>
        </p:txBody>
      </p:sp>
    </p:spTree>
  </p:cSld>
  <p:clrMapOvr>
    <a:masterClrMapping/>
  </p:clrMapOvr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ichel Graindorge au présent : journal II : 15 janvier 1980 - 30 mars 1981 (11271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8 2011 at 11:11:37]]></a:t>
            </a:r>
          </a:p>
        </p:txBody>
      </p:sp>
    </p:spTree>
  </p:cSld>
  <p:clrMapOvr>
    <a:masterClrMapping/>
  </p:clrMapOvr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hronique vécue d'une époque : 1930-1947 (11415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0 2011 at 10:11:17]]></a:t>
            </a:r>
          </a:p>
        </p:txBody>
      </p:sp>
    </p:spTree>
  </p:cSld>
  <p:clrMapOvr>
    <a:masterClrMapping/>
  </p:clrMapOvr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Quelle Belgique pour demain ? : rapport Coudenberg (114449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0 2011 at 2:11:29]]></a:t>
            </a:r>
          </a:p>
        </p:txBody>
      </p:sp>
    </p:spTree>
  </p:cSld>
  <p:clrMapOvr>
    <a:masterClrMapping/>
  </p:clrMapOvr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ouble réponse à Mm de Mun et Paul Deschanel (11505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5 2011 at 10:11:57]]></a:t>
            </a:r>
          </a:p>
        </p:txBody>
      </p:sp>
    </p:spTree>
  </p:cSld>
  <p:clrMapOvr>
    <a:masterClrMapping/>
  </p:clrMapOvr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uide pratique à l'intention des membres du conseil d'entreprise. Première partie : vade mecum (11508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5 2011 at 12:11:16]]>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onds Jean Nihon (26515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6 2009 at 4:06:38]]></a:t>
            </a:r>
          </a:p>
        </p:txBody>
      </p:sp>
    </p:spTree>
  </p:cSld>
  <p:clrMapOvr>
    <a:masterClrMapping/>
  </p:clrMapOvr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uide industriel de la métropole liégeoise (115128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5 2011 at 1:11:02]]></a:t>
            </a:r>
          </a:p>
        </p:txBody>
      </p:sp>
    </p:spTree>
  </p:cSld>
  <p:clrMapOvr>
    <a:masterClrMapping/>
  </p:clrMapOvr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elles-fleurs de Belgique (11576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6 2011 at 3:11:28]]></a:t>
            </a:r>
          </a:p>
        </p:txBody>
      </p:sp>
    </p:spTree>
  </p:cSld>
  <p:clrMapOvr>
    <a:masterClrMapping/>
  </p:clrMapOvr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ntre l'ordre du monde, les rebelles : mouvements armés de libération national du Tiers Monde (116630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7 2011 at 4:11:52]]></a:t>
            </a:r>
          </a:p>
        </p:txBody>
      </p:sp>
    </p:spTree>
  </p:cSld>
  <p:clrMapOvr>
    <a:masterClrMapping/>
  </p:clrMapOvr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etournez les fusils ! : manuel de sociologie d'opposition (116632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7 2011 at 4:11:50]]></a:t>
            </a:r>
          </a:p>
        </p:txBody>
      </p:sp>
    </p:spTree>
  </p:cSld>
  <p:clrMapOvr>
    <a:masterClrMapping/>
  </p:clrMapOvr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mécanismes de l'économie : crise ou croissance (116667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8 2011 at 12:11:46]]></a:t>
            </a:r>
          </a:p>
        </p:txBody>
      </p:sp>
    </p:spTree>
  </p:cSld>
  <p:clrMapOvr>
    <a:masterClrMapping/>
  </p:clrMapOvr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outes les aides aux P.M.E. en 40 fiches (116670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8 2011 at 1:11:48]]></a:t>
            </a:r>
          </a:p>
        </p:txBody>
      </p:sp>
    </p:spTree>
  </p:cSld>
  <p:clrMapOvr>
    <a:masterClrMapping/>
  </p:clrMapOvr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éflexions sur les causes de la liberté et de l'oppression sociale (11690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3 2011 at 3:11:18]]></a:t>
            </a:r>
          </a:p>
        </p:txBody>
      </p:sp>
    </p:spTree>
  </p:cSld>
  <p:clrMapOvr>
    <a:masterClrMapping/>
  </p:clrMapOvr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our une politique socialiste en matière de formation (11690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3 2011 at 3:11:59]]></a:t>
            </a:r>
          </a:p>
        </p:txBody>
      </p:sp>
    </p:spTree>
  </p:cSld>
  <p:clrMapOvr>
    <a:masterClrMapping/>
  </p:clrMapOvr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théorie économique de l'état (11691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3 2011 at 4:11:42]]></a:t>
            </a:r>
          </a:p>
        </p:txBody>
      </p:sp>
    </p:spTree>
  </p:cSld>
  <p:clrMapOvr>
    <a:masterClrMapping/>
  </p:clrMapOvr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Belgique sous la botte : résistances et collaborations 1940-1945 (116921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3 2011 at 4:11:12]]>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Fonds Fédération liégeoise du POB/PSB/PS (26516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6 2009 at 4:06:10]]></a:t>
            </a:r>
          </a:p>
        </p:txBody>
      </p:sp>
    </p:spTree>
  </p:cSld>
  <p:clrMapOvr>
    <a:masterClrMapping/>
  </p:clrMapOvr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éo Tindemans : les ricochets d'un destin (11701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4 2011 at 11:11:30]]></a:t>
            </a:r>
          </a:p>
        </p:txBody>
      </p:sp>
    </p:spTree>
  </p:cSld>
  <p:clrMapOvr>
    <a:masterClrMapping/>
  </p:clrMapOvr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Belgique politique de 1830 à nos jour : les tensions d'une démocratie bourgeoise (117013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4 2011 at 11:11:41]]></a:t>
            </a:r>
          </a:p>
        </p:txBody>
      </p:sp>
    </p:spTree>
  </p:cSld>
  <p:clrMapOvr>
    <a:masterClrMapping/>
  </p:clrMapOvr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poésie francophone de Belgique (117017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4 2011 at 11:11:25]]></a:t>
            </a:r>
          </a:p>
        </p:txBody>
      </p:sp>
    </p:spTree>
  </p:cSld>
  <p:clrMapOvr>
    <a:masterClrMapping/>
  </p:clrMapOvr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poésie francophone de Belgique : 1885-1900 (117017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4 2011 at 11:11:39]]></a:t>
            </a:r>
          </a:p>
        </p:txBody>
      </p:sp>
    </p:spTree>
  </p:cSld>
  <p:clrMapOvr>
    <a:masterClrMapping/>
  </p:clrMapOvr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lger : le putsch (117018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4 2011 at 12:11:12]]></a:t>
            </a:r>
          </a:p>
        </p:txBody>
      </p:sp>
    </p:spTree>
  </p:cSld>
  <p:clrMapOvr>
    <a:masterClrMapping/>
  </p:clrMapOvr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relations publiques : responsabilité du management (117043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4 2011 at 1:11:58]]></a:t>
            </a:r>
          </a:p>
        </p:txBody>
      </p:sp>
    </p:spTree>
  </p:cSld>
  <p:clrMapOvr>
    <a:masterClrMapping/>
  </p:clrMapOvr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endre la ville aux citoyens : réflexions sur la participation des citoyens à la gestion de leur cité (117046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4 2011 at 1:11:09]]></a:t>
            </a:r>
          </a:p>
        </p:txBody>
      </p:sp>
    </p:spTree>
  </p:cSld>
  <p:clrMapOvr>
    <a:masterClrMapping/>
  </p:clrMapOvr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Warocqué : une dynastie de maîtres charbonniers (117063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4 2011 at 2:11:51]]></a:t>
            </a:r>
          </a:p>
        </p:txBody>
      </p:sp>
    </p:spTree>
  </p:cSld>
  <p:clrMapOvr>
    <a:masterClrMapping/>
  </p:clrMapOvr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ppelez-moi Miller (117073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4 2011 at 2:11:41]]></a:t>
            </a:r>
          </a:p>
        </p:txBody>
      </p:sp>
    </p:spTree>
  </p:cSld>
  <p:clrMapOvr>
    <a:masterClrMapping/>
  </p:clrMapOvr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ays non alignés partenaires ou adversaires? (117084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4 2011 at 3:11:04]]>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édération verviétoise du Parti socialiste   (26520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7 2009 at 8:06:37]]></a:t>
            </a:r>
          </a:p>
        </p:txBody>
      </p:sp>
    </p:spTree>
  </p:cSld>
  <p:clrMapOvr>
    <a:masterClrMapping/>
  </p:clrMapOvr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lés pour le fonds social européen (120914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1 at 12:12:41]]></a:t>
            </a:r>
          </a:p>
        </p:txBody>
      </p:sp>
    </p:spTree>
  </p:cSld>
  <p:clrMapOvr>
    <a:masterClrMapping/>
  </p:clrMapOvr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mmes Prévoyantes Socialistes (12146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3 2011 at 12:12:19]]></a:t>
            </a:r>
          </a:p>
        </p:txBody>
      </p:sp>
    </p:spTree>
  </p:cSld>
  <p:clrMapOvr>
    <a:masterClrMapping/>
  </p:clrMapOvr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ivre blanc sur la question de l'économie de l'emploi et des droits des travailleurs (121986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4 2011 at 12:12:22]]></a:t>
            </a:r>
          </a:p>
        </p:txBody>
      </p:sp>
    </p:spTree>
  </p:cSld>
  <p:clrMapOvr>
    <a:masterClrMapping/>
  </p:clrMapOvr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spagne : le coup d'état manqué et la discussion dans le parti communiste (12213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4 2011 at 2:12:02]]></a:t>
            </a:r>
          </a:p>
        </p:txBody>
      </p:sp>
    </p:spTree>
  </p:cSld>
  <p:clrMapOvr>
    <a:masterClrMapping/>
  </p:clrMapOvr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C.C.C. l'Etat et le terrorisme (12225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4 2011 at 4:12:41]]></a:t>
            </a:r>
          </a:p>
        </p:txBody>
      </p:sp>
    </p:spTree>
  </p:cSld>
  <p:clrMapOvr>
    <a:masterClrMapping/>
  </p:clrMapOvr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assassinat de Julien Lahaut : une histoire de l'anticommunisme en Belgique (12227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5 2011 at 8:12:32]]></a:t>
            </a:r>
          </a:p>
        </p:txBody>
      </p:sp>
    </p:spTree>
  </p:cSld>
  <p:clrMapOvr>
    <a:masterClrMapping/>
  </p:clrMapOvr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Belgique francophone (12228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5 2011 at 9:12:39]]></a:t>
            </a:r>
          </a:p>
        </p:txBody>
      </p:sp>
    </p:spTree>
  </p:cSld>
  <p:clrMapOvr>
    <a:masterClrMapping/>
  </p:clrMapOvr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ilier de la société belge : le mouvement ouvrier chrétien vu de Flandre : tome 2 (12252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5 2011 at 12:12:04]]></a:t>
            </a:r>
          </a:p>
        </p:txBody>
      </p:sp>
    </p:spTree>
  </p:cSld>
  <p:clrMapOvr>
    <a:masterClrMapping/>
  </p:clrMapOvr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Un regard sur les femmes prévoyantes socialistes (12270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5 2011 at 4:12:23]]></a:t>
            </a:r>
          </a:p>
        </p:txBody>
      </p:sp>
    </p:spTree>
  </p:cSld>
  <p:clrMapOvr>
    <a:masterClrMapping/>
  </p:clrMapOvr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elgië en de Spaanse burgeroorlog = La Belgique et la guerre civile d'Espagne (12468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23 2011 at 11:12:26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ein Vaterland ist international : internationale illustrierte geschichte des 1 mai 1986 bis heute : katalogbuch zur gleichnamigen ausstellung der neuen gesellscheft für bildende kunst Berlin (25808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8 2009 at 2:05]]>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Fonds FMSS/Solidaris (26520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7 2009 at 9:06:47]]></a:t>
            </a:r>
          </a:p>
        </p:txBody>
      </p:sp>
    </p:spTree>
  </p:cSld>
  <p:clrMapOvr>
    <a:masterClrMapping/>
  </p:clrMapOvr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brigades internationales (12469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23 2011 at 11:12:32]]></a:t>
            </a:r>
          </a:p>
        </p:txBody>
      </p:sp>
    </p:spTree>
  </p:cSld>
  <p:clrMapOvr>
    <a:masterClrMapping/>
  </p:clrMapOvr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ttre ouverte aux futurs illettrés (12500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2 2012 at 4:01:31]]></a:t>
            </a:r>
          </a:p>
        </p:txBody>
      </p:sp>
    </p:spTree>
  </p:cSld>
  <p:clrMapOvr>
    <a:masterClrMapping/>
  </p:clrMapOvr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rangne - Iliade (125666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4 2012 at 11:01:51]]></a:t>
            </a:r>
          </a:p>
        </p:txBody>
      </p:sp>
    </p:spTree>
  </p:cSld>
  <p:clrMapOvr>
    <a:masterClrMapping/>
  </p:clrMapOvr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our une université ouverte authentique (125700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4 2012 at 12:01:09]]></a:t>
            </a:r>
          </a:p>
        </p:txBody>
      </p:sp>
    </p:spTree>
  </p:cSld>
  <p:clrMapOvr>
    <a:masterClrMapping/>
  </p:clrMapOvr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ingt années de la Révolution antijaponaise sous le soleil rouge (12655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6 2012 at 12:01:19]]></a:t>
            </a:r>
          </a:p>
        </p:txBody>
      </p:sp>
    </p:spTree>
  </p:cSld>
  <p:clrMapOvr>
    <a:masterClrMapping/>
  </p:clrMapOvr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ivre la laïcité : essai de méthodologie de la philosophie et de la morale laïque (12685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9 2012 at 10:01:36]]></a:t>
            </a:r>
          </a:p>
        </p:txBody>
      </p:sp>
    </p:spTree>
  </p:cSld>
  <p:clrMapOvr>
    <a:masterClrMapping/>
  </p:clrMapOvr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ivre la laïcité : essai de méthodologie de la philosophie et de la morale laïques (12687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9 2012 at 10:01:29]]></a:t>
            </a:r>
          </a:p>
        </p:txBody>
      </p:sp>
    </p:spTree>
  </p:cSld>
  <p:clrMapOvr>
    <a:masterClrMapping/>
  </p:clrMapOvr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Nomenklatura : les privilèges en URSS = Nomenklatura (12724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9 2012 at 2:01:22]]></a:t>
            </a:r>
          </a:p>
        </p:txBody>
      </p:sp>
    </p:spTree>
  </p:cSld>
  <p:clrMapOvr>
    <a:masterClrMapping/>
  </p:clrMapOvr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Femmes prévoyantes socialistes (12739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9 2012 at 3:01:44]]></a:t>
            </a:r>
          </a:p>
        </p:txBody>
      </p:sp>
    </p:spTree>
  </p:cSld>
  <p:clrMapOvr>
    <a:masterClrMapping/>
  </p:clrMapOvr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Formation, action et militantisme (12740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9 2012 at 3:01:16]]>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Fonds Femmes prévoyantes socialistes (26520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7 2009 at 9:06:56]]></a:t>
            </a:r>
          </a:p>
        </p:txBody>
      </p:sp>
    </p:spTree>
  </p:cSld>
  <p:clrMapOvr>
    <a:masterClrMapping/>
  </p:clrMapOvr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Politique familiale (127410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9 2012 at 3:01:54]]></a:t>
            </a:r>
          </a:p>
        </p:txBody>
      </p:sp>
    </p:spTree>
  </p:cSld>
  <p:clrMapOvr>
    <a:masterClrMapping/>
  </p:clrMapOvr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Avortement (12742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9 2012 at 3:01:06]]></a:t>
            </a:r>
          </a:p>
        </p:txBody>
      </p:sp>
    </p:spTree>
  </p:cSld>
  <p:clrMapOvr>
    <a:masterClrMapping/>
  </p:clrMapOvr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Femmes et travail (12742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9 2012 at 3:01:59]]></a:t>
            </a:r>
          </a:p>
        </p:txBody>
      </p:sp>
    </p:spTree>
  </p:cSld>
  <p:clrMapOvr>
    <a:masterClrMapping/>
  </p:clrMapOvr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Pension et aménagement du territoire (12743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9 2012 at 3:01:21]]></a:t>
            </a:r>
          </a:p>
        </p:txBody>
      </p:sp>
    </p:spTree>
  </p:cSld>
  <p:clrMapOvr>
    <a:masterClrMapping/>
  </p:clrMapOvr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Protection du consommateur (12745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9 2012 at 3:01:07]]></a:t>
            </a:r>
          </a:p>
        </p:txBody>
      </p:sp>
    </p:spTree>
  </p:cSld>
  <p:clrMapOvr>
    <a:masterClrMapping/>
  </p:clrMapOvr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Socialisme et vie politique (12746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9 2012 at 3:01:38]]></a:t>
            </a:r>
          </a:p>
        </p:txBody>
      </p:sp>
    </p:spTree>
  </p:cSld>
  <p:clrMapOvr>
    <a:masterClrMapping/>
  </p:clrMapOvr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hilosophie des droits de l'homme (12755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10 2012 at 8:01:18]]></a:t>
            </a:r>
          </a:p>
        </p:txBody>
      </p:sp>
    </p:spTree>
  </p:cSld>
  <p:clrMapOvr>
    <a:masterClrMapping/>
  </p:clrMapOvr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politique de la Suède au XXe siècle (128130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10 2012 at 2:01:45]]></a:t>
            </a:r>
          </a:p>
        </p:txBody>
      </p:sp>
    </p:spTree>
  </p:cSld>
  <p:clrMapOvr>
    <a:masterClrMapping/>
  </p:clrMapOvr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elgique-en-Europe : essor ou déclin (12829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11 2012 at 9:01:05]]></a:t>
            </a:r>
          </a:p>
        </p:txBody>
      </p:sp>
    </p:spTree>
  </p:cSld>
  <p:clrMapOvr>
    <a:masterClrMapping/>
  </p:clrMapOvr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ictionnaire d'histoire de Belgique : vingt siècles d'institutions, les hommes, les faits (12904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13 2012 at 9:01:10]]>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onds "Fonds de solidarité Truffaut-Delbrouck" (26521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7 2009 at 9:06:29]]></a:t>
            </a:r>
          </a:p>
        </p:txBody>
      </p:sp>
    </p:spTree>
  </p:cSld>
  <p:clrMapOvr>
    <a:masterClrMapping/>
  </p:clrMapOvr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istoire de la laïcité : principalement en Belgique et en France (12906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13 2012 at 9:01:49]]></a:t>
            </a:r>
          </a:p>
        </p:txBody>
      </p:sp>
    </p:spTree>
  </p:cSld>
  <p:clrMapOvr>
    <a:masterClrMapping/>
  </p:clrMapOvr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guerre d'Espagne (13017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17 2012 at 12:01:53]]></a:t>
            </a:r>
          </a:p>
        </p:txBody>
      </p:sp>
    </p:spTree>
  </p:cSld>
  <p:clrMapOvr>
    <a:masterClrMapping/>
  </p:clrMapOvr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sionisme (13022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17 2012 at 2:01:30]]></a:t>
            </a:r>
          </a:p>
        </p:txBody>
      </p:sp>
    </p:spTree>
  </p:cSld>
  <p:clrMapOvr>
    <a:masterClrMapping/>
  </p:clrMapOvr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Correspondance « Le Monde du travail » concernant la libre pensée (130346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18 2012 at 9:01:26]]></a:t>
            </a:r>
          </a:p>
        </p:txBody>
      </p:sp>
    </p:spTree>
  </p:cSld>
  <p:clrMapOvr>
    <a:masterClrMapping/>
  </p:clrMapOvr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Comité d'aide aux ex-prisonniers soviétiques (130349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18 2012 at 9:01:43]]></a:t>
            </a:r>
          </a:p>
        </p:txBody>
      </p:sp>
    </p:spTree>
  </p:cSld>
  <p:clrMapOvr>
    <a:masterClrMapping/>
  </p:clrMapOvr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Fonds de solidarité Truffaut-Delbrouck (130349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18 2012 at 9:01:34]]></a:t>
            </a:r>
          </a:p>
        </p:txBody>
      </p:sp>
    </p:spTree>
  </p:cSld>
  <p:clrMapOvr>
    <a:masterClrMapping/>
  </p:clrMapOvr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istoire des étrangers et de l'immigration en Belgique de la préhistoire à nos jours (130440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18 2012 at 11:01:03]]></a:t>
            </a:r>
          </a:p>
        </p:txBody>
      </p:sp>
    </p:spTree>
  </p:cSld>
  <p:clrMapOvr>
    <a:masterClrMapping/>
  </p:clrMapOvr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istoire et historiens depuis 1830 en Belgique (13047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18 2012 at 12:01:01]]></a:t>
            </a:r>
          </a:p>
        </p:txBody>
      </p:sp>
    </p:spTree>
  </p:cSld>
  <p:clrMapOvr>
    <a:masterClrMapping/>
  </p:clrMapOvr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rovince 2001 : pro vincere (13104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19 2012 at 4:01:17]]></a:t>
            </a:r>
          </a:p>
        </p:txBody>
      </p:sp>
    </p:spTree>
  </p:cSld>
  <p:clrMapOvr>
    <a:masterClrMapping/>
  </p:clrMapOvr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Informatique et vie privée (13204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24 2012 at 10:01:02]]>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onds André Cools (26524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7 2009 at 10:06:56]]></a:t>
            </a:r>
          </a:p>
        </p:txBody>
      </p:sp>
    </p:spTree>
  </p:cSld>
  <p:clrMapOvr>
    <a:masterClrMapping/>
  </p:clrMapOvr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our une politique de l'audio-visuel (132070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24 2012 at 10:01:29]]></a:t>
            </a:r>
          </a:p>
        </p:txBody>
      </p:sp>
    </p:spTree>
  </p:cSld>
  <p:clrMapOvr>
    <a:masterClrMapping/>
  </p:clrMapOvr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emigrazione socialista nella lotta contro il fascismo : 1926-1939 (132742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25 2012 at 4:01:27]]></a:t>
            </a:r>
          </a:p>
        </p:txBody>
      </p:sp>
    </p:spTree>
  </p:cSld>
  <p:clrMapOvr>
    <a:masterClrMapping/>
  </p:clrMapOvr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ravail et maternité : étude du système de protection en droit du travail, doctrine et jurisprudence (132779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26 2012 at 9:01:17]]></a:t>
            </a:r>
          </a:p>
        </p:txBody>
      </p:sp>
    </p:spTree>
  </p:cSld>
  <p:clrMapOvr>
    <a:masterClrMapping/>
  </p:clrMapOvr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wallons et la réforme de l'Etat 1890-1971 (133527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 2012 at 11:02:34]]></a:t>
            </a:r>
          </a:p>
        </p:txBody>
      </p:sp>
    </p:spTree>
  </p:cSld>
  <p:clrMapOvr>
    <a:masterClrMapping/>
  </p:clrMapOvr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istoire des métallurgistes verviétois 1882-1982 (133579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 2012 at 2:02:42]]></a:t>
            </a:r>
          </a:p>
        </p:txBody>
      </p:sp>
    </p:spTree>
  </p:cSld>
  <p:clrMapOvr>
    <a:masterClrMapping/>
  </p:clrMapOvr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yndicalisme au féminin : travail à temps partiel ou réduction du temps de travail ? (13361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 2012 at 4:02:12]]></a:t>
            </a:r>
          </a:p>
        </p:txBody>
      </p:sp>
    </p:spTree>
  </p:cSld>
  <p:clrMapOvr>
    <a:masterClrMapping/>
  </p:clrMapOvr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ruxelles barricades (133700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2 2012 at 10:02:36]]></a:t>
            </a:r>
          </a:p>
        </p:txBody>
      </p:sp>
    </p:spTree>
  </p:cSld>
  <p:clrMapOvr>
    <a:masterClrMapping/>
  </p:clrMapOvr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iberté, égalité quand même (133714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2 2012 at 11:02:22]]></a:t>
            </a:r>
          </a:p>
        </p:txBody>
      </p:sp>
    </p:spTree>
  </p:cSld>
  <p:clrMapOvr>
    <a:masterClrMapping/>
  </p:clrMapOvr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Unité et diversité du tiers monde (14428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9 2012 at 11:02:44]]></a:t>
            </a:r>
          </a:p>
        </p:txBody>
      </p:sp>
    </p:spTree>
  </p:cSld>
  <p:clrMapOvr>
    <a:masterClrMapping/>
  </p:clrMapOvr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ierre Mendes France (14435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9 2012 at 11:02:14]]>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Fonds Claude Dejardin (26525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7 2009 at 10:06:01]]></a:t>
            </a:r>
          </a:p>
        </p:txBody>
      </p:sp>
    </p:spTree>
  </p:cSld>
  <p:clrMapOvr>
    <a:masterClrMapping/>
  </p:clrMapOvr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contre-réforme de l'Etat : panorama des institutions politiques de la Belgique (144550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9 2012 at 4:02:22]]></a:t>
            </a:r>
          </a:p>
        </p:txBody>
      </p:sp>
    </p:spTree>
  </p:cSld>
  <p:clrMapOvr>
    <a:masterClrMapping/>
  </p:clrMapOvr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Immigrés : qui dit non à qui ? (14455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9 2012 at 4:02:35]]></a:t>
            </a:r>
          </a:p>
        </p:txBody>
      </p:sp>
    </p:spTree>
  </p:cSld>
  <p:clrMapOvr>
    <a:masterClrMapping/>
  </p:clrMapOvr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ssai sur les origines et le développement du Parti socialiste athois (14682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6 2012 at 4:02:32]]></a:t>
            </a:r>
          </a:p>
        </p:txBody>
      </p:sp>
    </p:spTree>
  </p:cSld>
  <p:clrMapOvr>
    <a:masterClrMapping/>
  </p:clrMapOvr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potion magique : pour sortir du grand merdier (147718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21 2012 at 11:02:43]]></a:t>
            </a:r>
          </a:p>
        </p:txBody>
      </p:sp>
    </p:spTree>
  </p:cSld>
  <p:clrMapOvr>
    <a:masterClrMapping/>
  </p:clrMapOvr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idéologie française (14802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22 2012 at 10:02:37]]></a:t>
            </a:r>
          </a:p>
        </p:txBody>
      </p:sp>
    </p:spTree>
  </p:cSld>
  <p:clrMapOvr>
    <a:masterClrMapping/>
  </p:clrMapOvr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o prend le pouvoir (14815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22 2012 at 12:02:43]]></a:t>
            </a:r>
          </a:p>
        </p:txBody>
      </p:sp>
    </p:spTree>
  </p:cSld>
  <p:clrMapOvr>
    <a:masterClrMapping/>
  </p:clrMapOvr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gauche face aux illusions néolibérales (14859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23 2012 at 11:02:02]]></a:t>
            </a:r>
          </a:p>
        </p:txBody>
      </p:sp>
    </p:spTree>
  </p:cSld>
  <p:clrMapOvr>
    <a:masterClrMapping/>
  </p:clrMapOvr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oi communale, complétée par les principales dispositions légales intéressant les communes, mise à jour au 1er octobre 1982 (14878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23 2012 at 4:02:01]]></a:t>
            </a:r>
          </a:p>
        </p:txBody>
      </p:sp>
    </p:spTree>
  </p:cSld>
  <p:clrMapOvr>
    <a:masterClrMapping/>
  </p:clrMapOvr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leçons de la persévérance (14946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28 2012 at 10:02:40]]></a:t>
            </a:r>
          </a:p>
        </p:txBody>
      </p:sp>
    </p:spTree>
  </p:cSld>
  <p:clrMapOvr>
    <a:masterClrMapping/>
  </p:clrMapOvr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ù va l'URSS de Gorbatchev ? (14991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29 2012 at 1:02:10]]>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Fonds Elisa Devlieger (2652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7 2009 at 10:06:01]]></a:t>
            </a:r>
          </a:p>
        </p:txBody>
      </p:sp>
    </p:spTree>
  </p:cSld>
  <p:clrMapOvr>
    <a:masterClrMapping/>
  </p:clrMapOvr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rotsky, le trotskysme et la quatrième Internationale (15064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2 2012 at 11:03:58]]></a:t>
            </a:r>
          </a:p>
        </p:txBody>
      </p:sp>
    </p:spTree>
  </p:cSld>
  <p:clrMapOvr>
    <a:masterClrMapping/>
  </p:clrMapOvr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avortement en Belgique : de la clandestinité au débat politique (15072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2 2012 at 1:03:38]]></a:t>
            </a:r>
          </a:p>
        </p:txBody>
      </p:sp>
    </p:spTree>
  </p:cSld>
  <p:clrMapOvr>
    <a:masterClrMapping/>
  </p:clrMapOvr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nférence sur la décentralisation : Liège : 24 octobre 1984 (15196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6 2012 at 4:03:54]]></a:t>
            </a:r>
          </a:p>
        </p:txBody>
      </p:sp>
    </p:spTree>
  </p:cSld>
  <p:clrMapOvr>
    <a:masterClrMapping/>
  </p:clrMapOvr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ailus = Baelen : 888-1988 : mélanges (15208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7 2012 at 10:03:21]]></a:t>
            </a:r>
          </a:p>
        </p:txBody>
      </p:sp>
    </p:spTree>
  </p:cSld>
  <p:clrMapOvr>
    <a:masterClrMapping/>
  </p:clrMapOvr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atronat belge : discours et idéologie 1973-1980 (153085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13 2012 at 11:03:31]]></a:t>
            </a:r>
          </a:p>
        </p:txBody>
      </p:sp>
    </p:spTree>
  </p:cSld>
  <p:clrMapOvr>
    <a:masterClrMapping/>
  </p:clrMapOvr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mbat syndical et conscience wallonne : du syndicalisme clandestin au Mouvement populaire wallon : 1943-1963 (153298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14 2012 at 11:03:07]]></a:t>
            </a:r>
          </a:p>
        </p:txBody>
      </p:sp>
    </p:spTree>
  </p:cSld>
  <p:clrMapOvr>
    <a:masterClrMapping/>
  </p:clrMapOvr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our sortir du XXe siècle (153306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14 2012 at 11:03:07]]></a:t>
            </a:r>
          </a:p>
        </p:txBody>
      </p:sp>
    </p:spTree>
  </p:cSld>
  <p:clrMapOvr>
    <a:masterClrMapping/>
  </p:clrMapOvr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s administrations et des hommes dans la tourmente : Liège, 1940-1945 (153319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14 2012 at 12:03:38]]></a:t>
            </a:r>
          </a:p>
        </p:txBody>
      </p:sp>
    </p:spTree>
  </p:cSld>
  <p:clrMapOvr>
    <a:masterClrMapping/>
  </p:clrMapOvr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raité d'économie financière : de l'épargne à l'emploi (153585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15 2012 at 12:03:42]]></a:t>
            </a:r>
          </a:p>
        </p:txBody>
      </p:sp>
    </p:spTree>
  </p:cSld>
  <p:clrMapOvr>
    <a:masterClrMapping/>
  </p:clrMapOvr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franc-maçonnerie : abrégé d'histoire maçonnique générale du XVIIIe siècle à nos jours (15432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21 2012 at 9:03:01]]>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Fonds Jean-Pierre Digneffe (26528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7 2009 at 11:06:04]]></a:t>
            </a:r>
          </a:p>
        </p:txBody>
      </p:sp>
    </p:spTree>
  </p:cSld>
  <p:clrMapOvr>
    <a:masterClrMapping/>
  </p:clrMapOvr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elgitude et crise de l'Etat belge : actes du colloque organisé par la Faculté de droit des Facultés universitaires Saint-Denis, le 24 novembre 1988 (15433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21 2012 at 9:03:16]]></a:t>
            </a:r>
          </a:p>
        </p:txBody>
      </p:sp>
    </p:spTree>
  </p:cSld>
  <p:clrMapOvr>
    <a:masterClrMapping/>
  </p:clrMapOvr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pouvoirs du judiciaire (15451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21 2012 at 12:03:27]]></a:t>
            </a:r>
          </a:p>
        </p:txBody>
      </p:sp>
    </p:spTree>
  </p:cSld>
  <p:clrMapOvr>
    <a:masterClrMapping/>
  </p:clrMapOvr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débâcle (15452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21 2012 at 12:03:06]]></a:t>
            </a:r>
          </a:p>
        </p:txBody>
      </p:sp>
    </p:spTree>
  </p:cSld>
  <p:clrMapOvr>
    <a:masterClrMapping/>
  </p:clrMapOvr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iches techniques sur le Parlement européen et les activités de la communauté du Parlement (155110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22 2012 at 11:03:01]]></a:t>
            </a:r>
          </a:p>
        </p:txBody>
      </p:sp>
    </p:spTree>
  </p:cSld>
  <p:clrMapOvr>
    <a:masterClrMapping/>
  </p:clrMapOvr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ouvement socialiste, foyers culturels et maisons de la culture (157829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pril 3 2012 at 11:04:34]]></a:t>
            </a:r>
          </a:p>
        </p:txBody>
      </p:sp>
    </p:spTree>
  </p:cSld>
  <p:clrMapOvr>
    <a:masterClrMapping/>
  </p:clrMapOvr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ction culturelle et socialisme demain ; l'action culturelle, un outil au service du militantisme moderne... (157830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pril 3 2012 at 11:04:17]]></a:t>
            </a:r>
          </a:p>
        </p:txBody>
      </p:sp>
    </p:spTree>
  </p:cSld>
  <p:clrMapOvr>
    <a:masterClrMapping/>
  </p:clrMapOvr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ngrès de rénovation et d'action : texte adopté par le bureau du PS du 31/03/1980 (158128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pril 4 2012 at 9:04:57]]></a:t>
            </a:r>
          </a:p>
        </p:txBody>
      </p:sp>
    </p:spTree>
  </p:cSld>
  <p:clrMapOvr>
    <a:masterClrMapping/>
  </p:clrMapOvr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908-1983 : POB, PS, PSB : 75 [ans de] majorité socialiste à Grace-Hollogne, Grace-Berleur (158150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pril 4 2012 at 10:04:03]]></a:t>
            </a:r>
          </a:p>
        </p:txBody>
      </p:sp>
    </p:spTree>
  </p:cSld>
  <p:clrMapOvr>
    <a:masterClrMapping/>
  </p:clrMapOvr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finances communales de Liège 1983 : une page d'histoire qui n'en finit pas de s'écrire (15815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pril 4 2012 at 10:04:58]]></a:t>
            </a:r>
          </a:p>
        </p:txBody>
      </p:sp>
    </p:spTree>
  </p:cSld>
  <p:clrMapOvr>
    <a:masterClrMapping/>
  </p:clrMapOvr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iégeoises : zone d'ombre (15830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pril 4 2012 at 11:04:04]]>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71600"/>
            <a:ext cx="25146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Fonds Alex Fontaine-Borguet (265293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7 2009 at 11:06:37]]></a:t>
            </a:r>
          </a:p>
        </p:txBody>
      </p:sp>
    </p:spTree>
  </p:cSld>
  <p:clrMapOvr>
    <a:masterClrMapping/>
  </p:clrMapOvr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démocratie en jeu : réflexions sur l'Etat et le service public (15869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pril 5 2012 at 2:04:41]]></a:t>
            </a:r>
          </a:p>
        </p:txBody>
      </p:sp>
    </p:spTree>
  </p:cSld>
  <p:clrMapOvr>
    <a:masterClrMapping/>
  </p:clrMapOvr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nergie : l'autre politique (158704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pril 5 2012 at 2:04:09]]></a:t>
            </a:r>
          </a:p>
        </p:txBody>
      </p:sp>
    </p:spTree>
  </p:cSld>
  <p:clrMapOvr>
    <a:masterClrMapping/>
  </p:clrMapOvr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cialisme et recherche (15872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pril 5 2012 at 3:04:14]]></a:t>
            </a:r>
          </a:p>
        </p:txBody>
      </p:sp>
    </p:spTree>
  </p:cSld>
  <p:clrMapOvr>
    <a:masterClrMapping/>
  </p:clrMapOvr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lidarité, débats, mouvement : cent ans de Parti socialiste suisse 1888-1988 (15876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pril 5 2012 at 4:04:08]]></a:t>
            </a:r>
          </a:p>
        </p:txBody>
      </p:sp>
    </p:spTree>
  </p:cSld>
  <p:clrMapOvr>
    <a:masterClrMapping/>
  </p:clrMapOvr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886 [Mille huit cent quatre-vingt six] : la révoltes des damnés de la terre : le soulèvement ouvrier de mars 1886 dans le pays de Liège et de Charleroi (158908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pril 6 2012 at 11:04:32]]></a:t>
            </a:r>
          </a:p>
        </p:txBody>
      </p:sp>
    </p:spTree>
  </p:cSld>
  <p:clrMapOvr>
    <a:masterClrMapping/>
  </p:clrMapOvr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femme au temps des cathédrales (16114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pril 16 2012 at 2:04:34]]></a:t>
            </a:r>
          </a:p>
        </p:txBody>
      </p:sp>
    </p:spTree>
  </p:cSld>
  <p:clrMapOvr>
    <a:masterClrMapping/>
  </p:clrMapOvr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culture à la une (16149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pril 17 2012 at 11:04:07]]></a:t>
            </a:r>
          </a:p>
        </p:txBody>
      </p:sp>
    </p:spTree>
  </p:cSld>
  <p:clrMapOvr>
    <a:masterClrMapping/>
  </p:clrMapOvr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hotographie ouverte (163574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pril 24 2012 at 9:04:39]]></a:t>
            </a:r>
          </a:p>
        </p:txBody>
      </p:sp>
    </p:spTree>
  </p:cSld>
  <p:clrMapOvr>
    <a:masterClrMapping/>
  </p:clrMapOvr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mouvements longs du capitalisme belge : révolutions technologiques - pression syndicale - vie politique - politiques sociales - politiques économiques (16359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pril 24 2012 at 9:04:06]]></a:t>
            </a:r>
          </a:p>
        </p:txBody>
      </p:sp>
    </p:spTree>
  </p:cSld>
  <p:clrMapOvr>
    <a:masterClrMapping/>
  </p:clrMapOvr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isage de la Wallonie : 30 bois gravés de Maurice Brocas (16391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pril 24 2012 at 12:04:10]]>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Fonds Hoebrechts (26531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7 2009 at 11:06:16]]></a:t>
            </a:r>
          </a:p>
        </p:txBody>
      </p:sp>
    </p:spTree>
  </p:cSld>
  <p:clrMapOvr>
    <a:masterClrMapping/>
  </p:clrMapOvr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s fourmis dans les jambes (164950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pril 25 2012 at 4:04:21]]></a:t>
            </a:r>
          </a:p>
        </p:txBody>
      </p:sp>
    </p:spTree>
  </p:cSld>
  <p:clrMapOvr>
    <a:masterClrMapping/>
  </p:clrMapOvr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onsieur le Premier Ministre (16496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pril 25 2012 at 4:04:17]]></a:t>
            </a:r>
          </a:p>
        </p:txBody>
      </p:sp>
    </p:spTree>
  </p:cSld>
  <p:clrMapOvr>
    <a:masterClrMapping/>
  </p:clrMapOvr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organisateur des pays exportateurs de pétrole (OPEP) (16575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pril 27 2012 at 10:04:52]]></a:t>
            </a:r>
          </a:p>
        </p:txBody>
      </p:sp>
    </p:spTree>
  </p:cSld>
  <p:clrMapOvr>
    <a:masterClrMapping/>
  </p:clrMapOvr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ossibles (16620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pril 30 2012 at 11:04:02]]></a:t>
            </a:r>
          </a:p>
        </p:txBody>
      </p:sp>
    </p:spTree>
  </p:cSld>
  <p:clrMapOvr>
    <a:masterClrMapping/>
  </p:clrMapOvr>
</p:sld>
</file>

<file path=ppt/slides/slide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our le socialisme mondial (16682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2 2012 at 3:05:56]]></a:t>
            </a:r>
          </a:p>
        </p:txBody>
      </p:sp>
    </p:spTree>
  </p:cSld>
  <p:clrMapOvr>
    <a:masterClrMapping/>
  </p:clrMapOvr>
</p:sld>
</file>

<file path=ppt/slides/slide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nnaissances de droit social (16689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3 2012 at 9:05:07]]></a:t>
            </a:r>
          </a:p>
        </p:txBody>
      </p:sp>
    </p:spTree>
  </p:cSld>
  <p:clrMapOvr>
    <a:masterClrMapping/>
  </p:clrMapOvr>
</p:sld>
</file>

<file path=ppt/slides/slide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ruxelles : ses nouvelles institutions (16690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3 2012 at 9:05:03]]></a:t>
            </a:r>
          </a:p>
        </p:txBody>
      </p:sp>
    </p:spTree>
  </p:cSld>
  <p:clrMapOvr>
    <a:masterClrMapping/>
  </p:clrMapOvr>
</p:sld>
</file>

<file path=ppt/slides/slide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droits sociaux à travers l'affiche (16692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3 2012 at 9:05:02]]></a:t>
            </a:r>
          </a:p>
        </p:txBody>
      </p:sp>
    </p:spTree>
  </p:cSld>
  <p:clrMapOvr>
    <a:masterClrMapping/>
  </p:clrMapOvr>
</p:sld>
</file>

<file path=ppt/slides/slide3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résence et action culturelles : un outil au service du militantisme moderne (16692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3 2012 at 9:05:58]]></a:t>
            </a:r>
          </a:p>
        </p:txBody>
      </p:sp>
    </p:spTree>
  </p:cSld>
  <p:clrMapOvr>
    <a:masterClrMapping/>
  </p:clrMapOvr>
</p:sld>
</file>

<file path=ppt/slides/slide3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éclosion des possibles : convention de l'action culturelle... (166968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3 2012 at 10:05:52]]>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Fonds Mathieu Kisselstein (26531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7 2009 at 11:06:03]]></a:t>
            </a:r>
          </a:p>
        </p:txBody>
      </p:sp>
    </p:spTree>
  </p:cSld>
  <p:clrMapOvr>
    <a:masterClrMapping/>
  </p:clrMapOvr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régimes politiques occidentaux (16814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8 2012 at 11:05:59]]></a:t>
            </a:r>
          </a:p>
        </p:txBody>
      </p:sp>
    </p:spTree>
  </p:cSld>
  <p:clrMapOvr>
    <a:masterClrMapping/>
  </p:clrMapOvr>
</p:sld>
</file>

<file path=ppt/slides/slide3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us le PC, les communistes (16851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8 2012 at 4:05:05]]></a:t>
            </a:r>
          </a:p>
        </p:txBody>
      </p:sp>
    </p:spTree>
  </p:cSld>
  <p:clrMapOvr>
    <a:masterClrMapping/>
  </p:clrMapOvr>
</p:sld>
</file>

<file path=ppt/slides/slide3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racisme : mythes et sciences : pour Léon Poliakov (168690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9 2012 at 10:05:42]]></a:t>
            </a:r>
          </a:p>
        </p:txBody>
      </p:sp>
    </p:spTree>
  </p:cSld>
  <p:clrMapOvr>
    <a:masterClrMapping/>
  </p:clrMapOvr>
</p:sld>
</file>

<file path=ppt/slides/slide3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rague 48 : le rideau de fer s'est abattu (168770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9 2012 at 11:05:32]]></a:t>
            </a:r>
          </a:p>
        </p:txBody>
      </p:sp>
    </p:spTree>
  </p:cSld>
  <p:clrMapOvr>
    <a:masterClrMapping/>
  </p:clrMapOvr>
</p:sld>
</file>

<file path=ppt/slides/slide3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ean Jaurès : l'homme, le penseur, le socialiste (16881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9 2012 at 11:05:35]]></a:t>
            </a:r>
          </a:p>
        </p:txBody>
      </p:sp>
    </p:spTree>
  </p:cSld>
  <p:clrMapOvr>
    <a:masterClrMapping/>
  </p:clrMapOvr>
</p:sld>
</file>

<file path=ppt/slides/slide3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apport d'activité du service "Droit des jeunes" (16882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9 2012 at 12:05:13]]></a:t>
            </a:r>
          </a:p>
        </p:txBody>
      </p:sp>
    </p:spTree>
  </p:cSld>
  <p:clrMapOvr>
    <a:masterClrMapping/>
  </p:clrMapOvr>
</p:sld>
</file>

<file path=ppt/slides/slide3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révolution liégeoise de 1789 vue par les historiens belges (de 1805 à nos jours) (16914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10 2012 at 11:05:29]]></a:t>
            </a:r>
          </a:p>
        </p:txBody>
      </p:sp>
    </p:spTree>
  </p:cSld>
  <p:clrMapOvr>
    <a:masterClrMapping/>
  </p:clrMapOvr>
</p:sld>
</file>

<file path=ppt/slides/slide3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e qu'il faut savoir sur les aides à l'emploi (16978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14 2012 at 9:05:12]]></a:t>
            </a:r>
          </a:p>
        </p:txBody>
      </p:sp>
    </p:spTree>
  </p:cSld>
  <p:clrMapOvr>
    <a:masterClrMapping/>
  </p:clrMapOvr>
</p:sld>
</file>

<file path=ppt/slides/slide3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Région wallonne et l'envirronement (169790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14 2012 at 9:05:52]]></a:t>
            </a:r>
          </a:p>
        </p:txBody>
      </p:sp>
    </p:spTree>
  </p:cSld>
  <p:clrMapOvr>
    <a:masterClrMapping/>
  </p:clrMapOvr>
</p:sld>
</file>

<file path=ppt/slides/slide3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emploi, le commerce international et la coopération nord-sud (17035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15 2012 at 11:05:02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ulever les montagnes : pour une révolution de l'économie soviétique (25835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11 2009 at 3:05:36]]>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Fonds Alphonse Lapaille (26532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7 2009 at 11:06:54]]></a:t>
            </a:r>
          </a:p>
        </p:txBody>
      </p:sp>
    </p:spTree>
  </p:cSld>
  <p:clrMapOvr>
    <a:masterClrMapping/>
  </p:clrMapOvr>
</p:sld>
</file>

<file path=ppt/slides/slide4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i Marx, ni Jésus ; La tentation totalitaire ; La grâce de l'Etat ; Comment les démocraties finissent (17062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16 2012 at 9:05:55]]></a:t>
            </a:r>
          </a:p>
        </p:txBody>
      </p:sp>
    </p:spTree>
  </p:cSld>
  <p:clrMapOvr>
    <a:masterClrMapping/>
  </p:clrMapOvr>
</p:sld>
</file>

<file path=ppt/slides/slide4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evue d'action sociale : organe interprovincial de la Communauté belge d'expression française (17069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16 2012 at 11:05:31]]></a:t>
            </a:r>
          </a:p>
        </p:txBody>
      </p:sp>
    </p:spTree>
  </p:cSld>
  <p:clrMapOvr>
    <a:masterClrMapping/>
  </p:clrMapOvr>
</p:sld>
</file>

<file path=ppt/slides/slide4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ittérand 2 : les secrets d'une campagne : 22 février - 8 mai 1988 (17088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16 2012 at 4:05:16]]></a:t>
            </a:r>
          </a:p>
        </p:txBody>
      </p:sp>
    </p:spTree>
  </p:cSld>
  <p:clrMapOvr>
    <a:masterClrMapping/>
  </p:clrMapOvr>
</p:sld>
</file>

<file path=ppt/slides/slide4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u le Palais d'hiver (17089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16 2012 at 4:05:22]]></a:t>
            </a:r>
          </a:p>
        </p:txBody>
      </p:sp>
    </p:spTree>
  </p:cSld>
  <p:clrMapOvr>
    <a:masterClrMapping/>
  </p:clrMapOvr>
</p:sld>
</file>

<file path=ppt/slides/slide4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our une politique socialiste de la Communauté française de Belgique en matière de cinéma (17101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21 2012 at 11:05:58]]></a:t>
            </a:r>
          </a:p>
        </p:txBody>
      </p:sp>
    </p:spTree>
  </p:cSld>
  <p:clrMapOvr>
    <a:masterClrMapping/>
  </p:clrMapOvr>
</p:sld>
</file>

<file path=ppt/slides/slide4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libéralisme économique : histoire de l'idée de marché (17153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22 2012 at 4:05:30]]></a:t>
            </a:r>
          </a:p>
        </p:txBody>
      </p:sp>
    </p:spTree>
  </p:cSld>
  <p:clrMapOvr>
    <a:masterClrMapping/>
  </p:clrMapOvr>
</p:sld>
</file>

<file path=ppt/slides/slide4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pon : l'envers du miracle (17311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30 2012 at 10:05:25]]></a:t>
            </a:r>
          </a:p>
        </p:txBody>
      </p:sp>
    </p:spTree>
  </p:cSld>
  <p:clrMapOvr>
    <a:masterClrMapping/>
  </p:clrMapOvr>
</p:sld>
</file>

<file path=ppt/slides/slide4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Une autre Chine : l'extraordinaire voyage de deux journalistes à travers la Chine d'aujourd'hui (17313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30 2012 at 11:05:16]]></a:t>
            </a:r>
          </a:p>
        </p:txBody>
      </p:sp>
    </p:spTree>
  </p:cSld>
  <p:clrMapOvr>
    <a:masterClrMapping/>
  </p:clrMapOvr>
</p:sld>
</file>

<file path=ppt/slides/slide4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randes gueules de Belgique (17331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30 2012 at 4:05:10]]></a:t>
            </a:r>
          </a:p>
        </p:txBody>
      </p:sp>
    </p:spTree>
  </p:cSld>
  <p:clrMapOvr>
    <a:masterClrMapping/>
  </p:clrMapOvr>
</p:sld>
</file>

<file path=ppt/slides/slide4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avortement : questions-réponses (17343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31 2012 at 10:05:15]]>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Fonds Gaston Paque (2653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7 2009 at 1:06:12]]></a:t>
            </a:r>
          </a:p>
        </p:txBody>
      </p:sp>
    </p:spTree>
  </p:cSld>
  <p:clrMapOvr>
    <a:masterClrMapping/>
  </p:clrMapOvr>
</p:sld>
</file>

<file path=ppt/slides/slide4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ciences et anthropologie : actes du colloque du bicentenaire de Colins de Ham (17354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31 2012 at 11:05:50]]></a:t>
            </a:r>
          </a:p>
        </p:txBody>
      </p:sp>
    </p:spTree>
  </p:cSld>
  <p:clrMapOvr>
    <a:masterClrMapping/>
  </p:clrMapOvr>
</p:sld>
</file>

<file path=ppt/slides/slide4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Quel beau dimanche (17360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31 2012 at 12:05:30]]></a:t>
            </a:r>
          </a:p>
        </p:txBody>
      </p:sp>
    </p:spTree>
  </p:cSld>
  <p:clrMapOvr>
    <a:masterClrMapping/>
  </p:clrMapOvr>
</p:sld>
</file>

<file path=ppt/slides/slide4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ssion de 1988-1989 : propositions de loi relatives à l'interruption de grossesse : rapport fait au nom des commissions réunies de la justice et de la santé publique et de l'environnement par Mmes Mayence-Goossens et Lieten-Croes (173690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31 2012 at 4:05:54]]></a:t>
            </a:r>
          </a:p>
        </p:txBody>
      </p:sp>
    </p:spTree>
  </p:cSld>
  <p:clrMapOvr>
    <a:masterClrMapping/>
  </p:clrMapOvr>
</p:sld>
</file>

<file path=ppt/slides/slide4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er mai : les 100 printemps (17433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5 2012 at 11:06:44]]></a:t>
            </a:r>
          </a:p>
        </p:txBody>
      </p:sp>
    </p:spTree>
  </p:cSld>
  <p:clrMapOvr>
    <a:masterClrMapping/>
  </p:clrMapOvr>
</p:sld>
</file>

<file path=ppt/slides/slide4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terrorisme (17440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5 2012 at 12:06:50]]></a:t>
            </a:r>
          </a:p>
        </p:txBody>
      </p:sp>
    </p:spTree>
  </p:cSld>
  <p:clrMapOvr>
    <a:masterClrMapping/>
  </p:clrMapOvr>
</p:sld>
</file>

<file path=ppt/slides/slide4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cialisme et industrie (17500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7 2012 at 11:06:21]]></a:t>
            </a:r>
          </a:p>
        </p:txBody>
      </p:sp>
    </p:spTree>
  </p:cSld>
  <p:clrMapOvr>
    <a:masterClrMapping/>
  </p:clrMapOvr>
</p:sld>
</file>

<file path=ppt/slides/slide4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socialistes-révolutionnaires de gauche dans la révolution russe : une lutte méconnue (17502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7 2012 at 12:06:51]]></a:t>
            </a:r>
          </a:p>
        </p:txBody>
      </p:sp>
    </p:spTree>
  </p:cSld>
  <p:clrMapOvr>
    <a:masterClrMapping/>
  </p:clrMapOvr>
</p:sld>
</file>

<file path=ppt/slides/slide4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remier cercle (17553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1 2012 at 11:06:35]]></a:t>
            </a:r>
          </a:p>
        </p:txBody>
      </p:sp>
    </p:spTree>
  </p:cSld>
  <p:clrMapOvr>
    <a:masterClrMapping/>
  </p:clrMapOvr>
</p:sld>
</file>

<file path=ppt/slides/slide4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vrais penseurs de notre temps (17586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2 2012 at 10:06:24]]></a:t>
            </a:r>
          </a:p>
        </p:txBody>
      </p:sp>
    </p:spTree>
  </p:cSld>
  <p:clrMapOvr>
    <a:masterClrMapping/>
  </p:clrMapOvr>
</p:sld>
</file>

<file path=ppt/slides/slide4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mmémoration du 25e anniversaire de la mort d'Achille Delattre : discours prononcé à la Maison du Peuple de Paturages : 19 novembre 1989 (17623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3 2012 at 10:06:46]]>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Fonds Hubert Rassart (26536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7 2009 at 1:06:31]]></a:t>
            </a:r>
          </a:p>
        </p:txBody>
      </p:sp>
    </p:spTree>
  </p:cSld>
  <p:clrMapOvr>
    <a:masterClrMapping/>
  </p:clrMapOvr>
</p:sld>
</file>

<file path=ppt/slides/slide4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iscours du Président Guy Spitaels lors de la Convention de l'Action culturelle : forum pluraliste organisé par PAC [à] Morlanwelz-Mariemont [le] 19 novembre 1983 (176246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3 2012 at 10:06:42]]></a:t>
            </a:r>
          </a:p>
        </p:txBody>
      </p:sp>
    </p:spTree>
  </p:cSld>
  <p:clrMapOvr>
    <a:masterClrMapping/>
  </p:clrMapOvr>
</p:sld>
</file>

<file path=ppt/slides/slide4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nder dak : een eeuw volks en gildehuizen (17629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3 2012 at 11:06:11]]></a:t>
            </a:r>
          </a:p>
        </p:txBody>
      </p:sp>
    </p:spTree>
  </p:cSld>
  <p:clrMapOvr>
    <a:masterClrMapping/>
  </p:clrMapOvr>
</p:sld>
</file>

<file path=ppt/slides/slide4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Un socialisme sans perversion : essai sur l'économie collective de marché (17645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4 2012 at 9:06:52]]></a:t>
            </a:r>
          </a:p>
        </p:txBody>
      </p:sp>
    </p:spTree>
  </p:cSld>
  <p:clrMapOvr>
    <a:masterClrMapping/>
  </p:clrMapOvr>
</p:sld>
</file>

<file path=ppt/slides/slide4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ngo, mythes et réalités : 100 ans d'histoire (17646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4 2012 at 9:06:05]]></a:t>
            </a:r>
          </a:p>
        </p:txBody>
      </p:sp>
    </p:spTree>
  </p:cSld>
  <p:clrMapOvr>
    <a:masterClrMapping/>
  </p:clrMapOvr>
</p:sld>
</file>

<file path=ppt/slides/slide4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i droite, ni gauche : l'idéologie fasciste en France (17648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4 2012 at 10:06:07]]></a:t>
            </a:r>
          </a:p>
        </p:txBody>
      </p:sp>
    </p:spTree>
  </p:cSld>
  <p:clrMapOvr>
    <a:masterClrMapping/>
  </p:clrMapOvr>
</p:sld>
</file>

<file path=ppt/slides/slide4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 reizigers worden vergocht van in te stoppen (176768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4 2012 at 4:06:58]]></a:t>
            </a:r>
          </a:p>
        </p:txBody>
      </p:sp>
    </p:spTree>
  </p:cSld>
  <p:clrMapOvr>
    <a:masterClrMapping/>
  </p:clrMapOvr>
</p:sld>
</file>

<file path=ppt/slides/slide4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stratégie de l'absurde : l'enjeu des années 80 (176900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5 2012 at 2:06:50]]></a:t>
            </a:r>
          </a:p>
        </p:txBody>
      </p:sp>
    </p:spTree>
  </p:cSld>
  <p:clrMapOvr>
    <a:masterClrMapping/>
  </p:clrMapOvr>
</p:sld>
</file>

<file path=ppt/slides/slide4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istoire inconnue des juifs et des japonais pendant la seconde guerre mondiale : le plan Fugu = The Fugu plan (17701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8 2012 at 9:06:36]]></a:t>
            </a:r>
          </a:p>
        </p:txBody>
      </p:sp>
    </p:spTree>
  </p:cSld>
  <p:clrMapOvr>
    <a:masterClrMapping/>
  </p:clrMapOvr>
</p:sld>
</file>

<file path=ppt/slides/slide4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elgique requiem (17701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8 2012 at 9:06:29]]></a:t>
            </a:r>
          </a:p>
        </p:txBody>
      </p:sp>
    </p:spTree>
  </p:cSld>
  <p:clrMapOvr>
    <a:masterClrMapping/>
  </p:clrMapOvr>
</p:sld>
</file>

<file path=ppt/slides/slide4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new deal européen : la pensée et la politique sociales-démocrates face à la crise des années trente (177296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9 2012 at 10:06:29]]>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Exposition internationale de l'eau (Liège 1939) (26537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7 2009 at 2:06:54]]></a:t>
            </a:r>
          </a:p>
        </p:txBody>
      </p:sp>
    </p:spTree>
  </p:cSld>
  <p:clrMapOvr>
    <a:masterClrMapping/>
  </p:clrMapOvr>
</p:sld>
</file>

<file path=ppt/slides/slide4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République d'Arménie (17732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9 2012 at 11:06:38]]></a:t>
            </a:r>
          </a:p>
        </p:txBody>
      </p:sp>
    </p:spTree>
  </p:cSld>
  <p:clrMapOvr>
    <a:masterClrMapping/>
  </p:clrMapOvr>
</p:sld>
</file>

<file path=ppt/slides/slide4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khno : la révolte anarchiste 1917-1921 (17732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9 2012 at 11:06]]></a:t>
            </a:r>
          </a:p>
        </p:txBody>
      </p:sp>
    </p:spTree>
  </p:cSld>
  <p:clrMapOvr>
    <a:masterClrMapping/>
  </p:clrMapOvr>
</p:sld>
</file>

<file path=ppt/slides/slide4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désobéissance civile (17764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20 2012 at 11:06:57]]></a:t>
            </a:r>
          </a:p>
        </p:txBody>
      </p:sp>
    </p:spTree>
  </p:cSld>
  <p:clrMapOvr>
    <a:masterClrMapping/>
  </p:clrMapOvr>
</p:sld>
</file>

<file path=ppt/slides/slide4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médias à découvert (177670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20 2012 at 11:06:22]]></a:t>
            </a:r>
          </a:p>
        </p:txBody>
      </p:sp>
    </p:spTree>
  </p:cSld>
  <p:clrMapOvr>
    <a:masterClrMapping/>
  </p:clrMapOvr>
</p:sld>
</file>

<file path=ppt/slides/slide4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évoltes ouvrières à l'Est (177680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20 2012 at 11:06:41]]></a:t>
            </a:r>
          </a:p>
        </p:txBody>
      </p:sp>
    </p:spTree>
  </p:cSld>
  <p:clrMapOvr>
    <a:masterClrMapping/>
  </p:clrMapOvr>
</p:sld>
</file>

<file path=ppt/slides/slide4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op secret documents : on us forces headquarters in Europe (178150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22 2012 at 1:06:55]]></a:t>
            </a:r>
          </a:p>
        </p:txBody>
      </p:sp>
    </p:spTree>
  </p:cSld>
  <p:clrMapOvr>
    <a:masterClrMapping/>
  </p:clrMapOvr>
</p:sld>
</file>

<file path=ppt/slides/slide4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après-socialisme (178232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25 2012 at 9:06:33]]></a:t>
            </a:r>
          </a:p>
        </p:txBody>
      </p:sp>
    </p:spTree>
  </p:cSld>
  <p:clrMapOvr>
    <a:masterClrMapping/>
  </p:clrMapOvr>
</p:sld>
</file>

<file path=ppt/slides/slide4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prophétie anti-nucléaire (178232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25 2012 at 9:06:23]]></a:t>
            </a:r>
          </a:p>
        </p:txBody>
      </p:sp>
    </p:spTree>
  </p:cSld>
  <p:clrMapOvr>
    <a:masterClrMapping/>
  </p:clrMapOvr>
</p:sld>
</file>

<file path=ppt/slides/slide4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ournons la page... : pour prendre en main notre devenir (178240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25 2012 at 9:06:05]]></a:t>
            </a:r>
          </a:p>
        </p:txBody>
      </p:sp>
    </p:spTree>
  </p:cSld>
  <p:clrMapOvr>
    <a:masterClrMapping/>
  </p:clrMapOvr>
</p:sld>
</file>

<file path=ppt/slides/slide4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our une pédagogie de l'autogestion (179926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3 2012 at 9:07]]>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Fonds Réné Van Santbergen (26588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8 2009 at 3:06:28]]></a:t>
            </a:r>
          </a:p>
        </p:txBody>
      </p:sp>
    </p:spTree>
  </p:cSld>
  <p:clrMapOvr>
    <a:masterClrMapping/>
  </p:clrMapOvr>
</p:sld>
</file>

<file path=ppt/slides/slide4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Belgique malgré tout : littérature 1980 (18039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4 2012 at 10:07:37]]></a:t>
            </a:r>
          </a:p>
        </p:txBody>
      </p:sp>
    </p:spTree>
  </p:cSld>
  <p:clrMapOvr>
    <a:masterClrMapping/>
  </p:clrMapOvr>
</p:sld>
</file>

<file path=ppt/slides/slide4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léments d'analyse d'élections liégeoises : 1982-1984-1985 (180417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4 2012 at 11:07:12]]></a:t>
            </a:r>
          </a:p>
        </p:txBody>
      </p:sp>
    </p:spTree>
  </p:cSld>
  <p:clrMapOvr>
    <a:masterClrMapping/>
  </p:clrMapOvr>
</p:sld>
</file>

<file path=ppt/slides/slide4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URSS de Lénine à Gorbatchev : l'histoire, le système politique et économique, la société, les changements (180486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4 2012 at 1:07]]></a:t>
            </a:r>
          </a:p>
        </p:txBody>
      </p:sp>
    </p:spTree>
  </p:cSld>
  <p:clrMapOvr>
    <a:masterClrMapping/>
  </p:clrMapOvr>
</p:sld>
</file>

<file path=ppt/slides/slide4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he Memory of May Day : an Iconographic History of the Bigins and Implanting of a Workers' Holiday (19292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14 2012 at 10:09:25]]></a:t>
            </a:r>
          </a:p>
        </p:txBody>
      </p:sp>
    </p:spTree>
  </p:cSld>
  <p:clrMapOvr>
    <a:masterClrMapping/>
  </p:clrMapOvr>
</p:sld>
</file>

<file path=ppt/slides/slide4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Révolution : de Turgot à Jules Ferry 1770-1880 (193148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17 2012 at 10:09:47]]></a:t>
            </a:r>
          </a:p>
        </p:txBody>
      </p:sp>
    </p:spTree>
  </p:cSld>
  <p:clrMapOvr>
    <a:masterClrMapping/>
  </p:clrMapOvr>
</p:sld>
</file>

<file path=ppt/slides/slide4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ictionnaire critique de la révolution française (19317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17 2012 at 11:09:10]]></a:t>
            </a:r>
          </a:p>
        </p:txBody>
      </p:sp>
    </p:spTree>
  </p:cSld>
  <p:clrMapOvr>
    <a:masterClrMapping/>
  </p:clrMapOvr>
</p:sld>
</file>

<file path=ppt/slides/slide4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ttres françaises de Belgique : dictionnaire des oeuvres (19317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17 2012 at 11:09:52]]></a:t>
            </a:r>
          </a:p>
        </p:txBody>
      </p:sp>
    </p:spTree>
  </p:cSld>
  <p:clrMapOvr>
    <a:masterClrMapping/>
  </p:clrMapOvr>
</p:sld>
</file>

<file path=ppt/slides/slide4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argent du PSC-CVP ou la mort d'un dirigeant de la CSC (19318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17 2012 at 11:09:19]]></a:t>
            </a:r>
          </a:p>
        </p:txBody>
      </p:sp>
    </p:spTree>
  </p:cSld>
  <p:clrMapOvr>
    <a:masterClrMapping/>
  </p:clrMapOvr>
</p:sld>
</file>

<file path=ppt/slides/slide4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roposition pour une politique de lutte contre la pauvreté et la précarité en Belgique (19321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17 2012 at 12:09:59]]></a:t>
            </a:r>
          </a:p>
        </p:txBody>
      </p:sp>
    </p:spTree>
  </p:cSld>
  <p:clrMapOvr>
    <a:masterClrMapping/>
  </p:clrMapOvr>
</p:sld>
</file>

<file path=ppt/slides/slide4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roposition pour une politique de lutte contre la pauvreté et précarité en Belgique (19321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17 2012 at 12:09:39]]>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onds Irène et Georges Vrancken (26588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8 2009 at 3:06:04]]></a:t>
            </a:r>
          </a:p>
        </p:txBody>
      </p:sp>
    </p:spTree>
  </p:cSld>
  <p:clrMapOvr>
    <a:masterClrMapping/>
  </p:clrMapOvr>
</p:sld>
</file>

<file path=ppt/slides/slide4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undacion Pablo Iglesias : 1977-1987 (193220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17 2012 at 12:09:02]]></a:t>
            </a:r>
          </a:p>
        </p:txBody>
      </p:sp>
    </p:spTree>
  </p:cSld>
  <p:clrMapOvr>
    <a:masterClrMapping/>
  </p:clrMapOvr>
</p:sld>
</file>

<file path=ppt/slides/slide4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s centres de vacances (19384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19 2012 at 10:09:37]]></a:t>
            </a:r>
          </a:p>
        </p:txBody>
      </p:sp>
    </p:spTree>
  </p:cSld>
  <p:clrMapOvr>
    <a:masterClrMapping/>
  </p:clrMapOvr>
</p:sld>
</file>

<file path=ppt/slides/slide4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travailleurs immigrés font-ils partie de la classe ouvrière (19385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19 2012 at 11:09:31]]></a:t>
            </a:r>
          </a:p>
        </p:txBody>
      </p:sp>
    </p:spTree>
  </p:cSld>
  <p:clrMapOvr>
    <a:masterClrMapping/>
  </p:clrMapOvr>
</p:sld>
</file>

<file path=ppt/slides/slide4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droits politiques et sociaux des immigrés à l'heure d'une certaine xénophobie exacerbé par la crise : colloque du 15 mai 1982 (19386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19 2012 at 11:09:11]]></a:t>
            </a:r>
          </a:p>
        </p:txBody>
      </p:sp>
    </p:spTree>
  </p:cSld>
  <p:clrMapOvr>
    <a:masterClrMapping/>
  </p:clrMapOvr>
</p:sld>
</file>

<file path=ppt/slides/slide4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almy : une bataille, un prénom, une réflexion (19404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20 2012 at 9:09:54]]></a:t>
            </a:r>
          </a:p>
        </p:txBody>
      </p:sp>
    </p:spTree>
  </p:cSld>
  <p:clrMapOvr>
    <a:masterClrMapping/>
  </p:clrMapOvr>
</p:sld>
</file>

<file path=ppt/slides/slide4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Europe par-dessus le marché ? (194064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20 2012 at 10:09:34]]></a:t>
            </a:r>
          </a:p>
        </p:txBody>
      </p:sp>
    </p:spTree>
  </p:cSld>
  <p:clrMapOvr>
    <a:masterClrMapping/>
  </p:clrMapOvr>
</p:sld>
</file>

<file path=ppt/slides/slide4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ibliographie der Veröffentlichungen 1981-1985 (194066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20 2012 at 10:09:46]]></a:t>
            </a:r>
          </a:p>
        </p:txBody>
      </p:sp>
    </p:spTree>
  </p:cSld>
  <p:clrMapOvr>
    <a:masterClrMapping/>
  </p:clrMapOvr>
</p:sld>
</file>

<file path=ppt/slides/slide4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ommage aux résistants : catalogue d'exposition (194090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20 2012 at 11:09:27]]></a:t>
            </a:r>
          </a:p>
        </p:txBody>
      </p:sp>
    </p:spTree>
  </p:cSld>
  <p:clrMapOvr>
    <a:masterClrMapping/>
  </p:clrMapOvr>
</p:sld>
</file>

<file path=ppt/slides/slide4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ffiches de Pologne 1945-1988 : hommage à Henryk Tomaszewski (19409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20 2012 at 11:09]]></a:t>
            </a:r>
          </a:p>
        </p:txBody>
      </p:sp>
    </p:spTree>
  </p:cSld>
  <p:clrMapOvr>
    <a:masterClrMapping/>
  </p:clrMapOvr>
</p:sld>
</file>

<file path=ppt/slides/slide4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789-1989 : 200 ans de libre pensée en Belgique (19410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20 2012 at 11:09:58]]>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Fonds Christiane Wéry (26588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8 2009 at 3:06:27]]></a:t>
            </a:r>
          </a:p>
        </p:txBody>
      </p:sp>
    </p:spTree>
  </p:cSld>
  <p:clrMapOvr>
    <a:masterClrMapping/>
  </p:clrMapOvr>
</p:sld>
</file>

<file path=ppt/slides/slide4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égion wallonne : vade-mecum (19410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20 2012 at 11:09:15]]></a:t>
            </a:r>
          </a:p>
        </p:txBody>
      </p:sp>
    </p:spTree>
  </p:cSld>
  <p:clrMapOvr>
    <a:masterClrMapping/>
  </p:clrMapOvr>
</p:sld>
</file>

<file path=ppt/slides/slide4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istoire du communisme : 1917-1945 (19428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21 2012 at 9:09:18]]></a:t>
            </a:r>
          </a:p>
        </p:txBody>
      </p:sp>
    </p:spTree>
  </p:cSld>
  <p:clrMapOvr>
    <a:masterClrMapping/>
  </p:clrMapOvr>
</p:sld>
</file>

<file path=ppt/slides/slide4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démocratie renaîtra dans les communes (19428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21 2012 at 9:09:46]]></a:t>
            </a:r>
          </a:p>
        </p:txBody>
      </p:sp>
    </p:spTree>
  </p:cSld>
  <p:clrMapOvr>
    <a:masterClrMapping/>
  </p:clrMapOvr>
</p:sld>
</file>

<file path=ppt/slides/slide4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système Le Pen (19467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24 2012 at 9:09:07]]></a:t>
            </a:r>
          </a:p>
        </p:txBody>
      </p:sp>
    </p:spTree>
  </p:cSld>
  <p:clrMapOvr>
    <a:masterClrMapping/>
  </p:clrMapOvr>
</p:sld>
</file>

<file path=ppt/slides/slide4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acte unique européen (19469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24 2012 at 9:09:45]]></a:t>
            </a:r>
          </a:p>
        </p:txBody>
      </p:sp>
    </p:spTree>
  </p:cSld>
  <p:clrMapOvr>
    <a:masterClrMapping/>
  </p:clrMapOvr>
</p:sld>
</file>

<file path=ppt/slides/slide4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Introduction à l'étude des sociétés : aspects juridiques, comptables, financiers et fiscaux (19470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24 2012 at 9:09:10]]></a:t>
            </a:r>
          </a:p>
        </p:txBody>
      </p:sp>
    </p:spTree>
  </p:cSld>
  <p:clrMapOvr>
    <a:masterClrMapping/>
  </p:clrMapOvr>
</p:sld>
</file>

<file path=ppt/slides/slide4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Qui est qui en Belgique francophone : 1985-1989 (19475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24 2012 at 11:09:03]]></a:t>
            </a:r>
          </a:p>
        </p:txBody>
      </p:sp>
    </p:spTree>
  </p:cSld>
  <p:clrMapOvr>
    <a:masterClrMapping/>
  </p:clrMapOvr>
</p:sld>
</file>

<file path=ppt/slides/slide4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or vert : l'agriculture un avenir pour la Wallonie (194777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24 2012 at 11:09:30]]></a:t>
            </a:r>
          </a:p>
        </p:txBody>
      </p:sp>
    </p:spTree>
  </p:cSld>
  <p:clrMapOvr>
    <a:masterClrMapping/>
  </p:clrMapOvr>
</p:sld>
</file>

<file path=ppt/slides/slide4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27 septembre : symbole ? : petite et grande histoire de la fête de la Wallonie (19477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24 2012 at 11:09:45]]></a:t>
            </a:r>
          </a:p>
        </p:txBody>
      </p:sp>
    </p:spTree>
  </p:cSld>
  <p:clrMapOvr>
    <a:masterClrMapping/>
  </p:clrMapOvr>
</p:sld>
</file>

<file path=ppt/slides/slide4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ttres des profondeurs de l'URSS : le courrier des lecteurs d'Ogoniok (1987-1989) (19501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25 2012 at 10:09:18]]>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Fonds Jacques Yerna (26588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8 2009 at 3:06:34]]></a:t>
            </a:r>
          </a:p>
        </p:txBody>
      </p:sp>
    </p:spTree>
  </p:cSld>
  <p:clrMapOvr>
    <a:masterClrMapping/>
  </p:clrMapOvr>
</p:sld>
</file>

<file path=ppt/slides/slide4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épertoire d'offres de formation à l'action socio-culturelle : 1989-1990 (19503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25 2012 at 10:09:16]]></a:t>
            </a:r>
          </a:p>
        </p:txBody>
      </p:sp>
    </p:spTree>
  </p:cSld>
  <p:clrMapOvr>
    <a:masterClrMapping/>
  </p:clrMapOvr>
</p:sld>
</file>

<file path=ppt/slides/slide4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rgonomie : aanpak, methodologie, soepassing (195058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25 2012 at 11:09:35]]></a:t>
            </a:r>
          </a:p>
        </p:txBody>
      </p:sp>
    </p:spTree>
  </p:cSld>
  <p:clrMapOvr>
    <a:masterClrMapping/>
  </p:clrMapOvr>
</p:sld>
</file>

<file path=ppt/slides/slide4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tlas éco 1982/1983 (195336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26 2012 at 10:09:52]]></a:t>
            </a:r>
          </a:p>
        </p:txBody>
      </p:sp>
    </p:spTree>
  </p:cSld>
  <p:clrMapOvr>
    <a:masterClrMapping/>
  </p:clrMapOvr>
</p:sld>
</file>

<file path=ppt/slides/slide4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tlas historique : de l'apparition de l'homme sur terre à l'ère atomique (195340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26 2012 at 10:09:10]]></a:t>
            </a:r>
          </a:p>
        </p:txBody>
      </p:sp>
    </p:spTree>
  </p:cSld>
  <p:clrMapOvr>
    <a:masterClrMapping/>
  </p:clrMapOvr>
</p:sld>
</file>

<file path=ppt/slides/slide4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ulletin de l'Association pour l'étude de l'oeuvre d'Henri De Man (19534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26 2012 at 10:09:38]]></a:t>
            </a:r>
          </a:p>
        </p:txBody>
      </p:sp>
    </p:spTree>
  </p:cSld>
  <p:clrMapOvr>
    <a:masterClrMapping/>
  </p:clrMapOvr>
</p:sld>
</file>

<file path=ppt/slides/slide4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gazette de la Révolution française (195892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1 2012 at 10:10:19]]></a:t>
            </a:r>
          </a:p>
        </p:txBody>
      </p:sp>
    </p:spTree>
  </p:cSld>
  <p:clrMapOvr>
    <a:masterClrMapping/>
  </p:clrMapOvr>
</p:sld>
</file>

<file path=ppt/slides/slide4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Il movimento cooperativo nella storia d'Europa (195938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1 2012 at 12:10:32]]></a:t>
            </a:r>
          </a:p>
        </p:txBody>
      </p:sp>
    </p:spTree>
  </p:cSld>
  <p:clrMapOvr>
    <a:masterClrMapping/>
  </p:clrMapOvr>
</p:sld>
</file>

<file path=ppt/slides/slide4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elgique-Congo 1960 : le 30 juin pourquoi, Lumumba comment, le portefeuille pour qui (195980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1 2012 at 2:10:46]]></a:t>
            </a:r>
          </a:p>
        </p:txBody>
      </p:sp>
    </p:spTree>
  </p:cSld>
  <p:clrMapOvr>
    <a:masterClrMapping/>
  </p:clrMapOvr>
</p:sld>
</file>

<file path=ppt/slides/slide4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S la mise à nu (196038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1 2012 at 3:10:30]]></a:t>
            </a:r>
          </a:p>
        </p:txBody>
      </p:sp>
    </p:spTree>
  </p:cSld>
  <p:clrMapOvr>
    <a:masterClrMapping/>
  </p:clrMapOvr>
</p:sld>
</file>

<file path=ppt/slides/slide4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hez nous, Monsieur, il n'y a pas de "monsieur" : Colruyt à livre ouvert : le personnel raconte son entreprise, son travail, ses motivations (19604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1 2012 at 3:10:35]]>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Collection chansons (26588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8 2009 at 4:06:37]]></a:t>
            </a:r>
          </a:p>
        </p:txBody>
      </p:sp>
    </p:spTree>
  </p:cSld>
  <p:clrMapOvr>
    <a:masterClrMapping/>
  </p:clrMapOvr>
</p:sld>
</file>

<file path=ppt/slides/slide4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inéma Wallonie Bruxelles : du documentaire social au film de fiction (19631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3 2012 at 9:10:13]]></a:t>
            </a:r>
          </a:p>
        </p:txBody>
      </p:sp>
    </p:spTree>
  </p:cSld>
  <p:clrMapOvr>
    <a:masterClrMapping/>
  </p:clrMapOvr>
</p:sld>
</file>

<file path=ppt/slides/slide4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tlas stratégique : géopolitique des rapports de forces dans le monde (19641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3 2012 at 11:10:56]]></a:t>
            </a:r>
          </a:p>
        </p:txBody>
      </p:sp>
    </p:spTree>
  </p:cSld>
  <p:clrMapOvr>
    <a:masterClrMapping/>
  </p:clrMapOvr>
</p:sld>
</file>

<file path=ppt/slides/slide4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épertoire permanent des groupes d'entreprises (196574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4 2012 at 9:10:06]]></a:t>
            </a:r>
          </a:p>
        </p:txBody>
      </p:sp>
    </p:spTree>
  </p:cSld>
  <p:clrMapOvr>
    <a:masterClrMapping/>
  </p:clrMapOvr>
</p:sld>
</file>

<file path=ppt/slides/slide4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urrier hebdomadaire (19657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4 2012 at 9:10:34]]></a:t>
            </a:r>
          </a:p>
        </p:txBody>
      </p:sp>
    </p:spTree>
  </p:cSld>
  <p:clrMapOvr>
    <a:masterClrMapping/>
  </p:clrMapOvr>
</p:sld>
</file>

<file path=ppt/slides/slide4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consommation belge au quotidien (19658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4 2012 at 9:10:05]]></a:t>
            </a:r>
          </a:p>
        </p:txBody>
      </p:sp>
    </p:spTree>
  </p:cSld>
  <p:clrMapOvr>
    <a:masterClrMapping/>
  </p:clrMapOvr>
</p:sld>
</file>

<file path=ppt/slides/slide4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écosystème Belgique : essai d'écologie industrielle (19658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4 2012 at 9:10:25]]></a:t>
            </a:r>
          </a:p>
        </p:txBody>
      </p:sp>
    </p:spTree>
  </p:cSld>
  <p:clrMapOvr>
    <a:masterClrMapping/>
  </p:clrMapOvr>
</p:sld>
</file>

<file path=ppt/slides/slide4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nnuaire des bibliothèques (19659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4 2012 at 10:10:31]]></a:t>
            </a:r>
          </a:p>
        </p:txBody>
      </p:sp>
    </p:spTree>
  </p:cSld>
  <p:clrMapOvr>
    <a:masterClrMapping/>
  </p:clrMapOvr>
</p:sld>
</file>

<file path=ppt/slides/slide4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istòria del foum : documents per el seu estuori (19659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4 2012 at 10:10:54]]></a:t>
            </a:r>
          </a:p>
        </p:txBody>
      </p:sp>
    </p:spTree>
  </p:cSld>
  <p:clrMapOvr>
    <a:masterClrMapping/>
  </p:clrMapOvr>
</p:sld>
</file>

<file path=ppt/slides/slide4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hronique de la Ligue des droits de l'homme (197010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8 2012 at 11:10:44]]></a:t>
            </a:r>
          </a:p>
        </p:txBody>
      </p:sp>
    </p:spTree>
  </p:cSld>
  <p:clrMapOvr>
    <a:masterClrMapping/>
  </p:clrMapOvr>
</p:sld>
</file>

<file path=ppt/slides/slide4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Une dernière chance à l'Est ? : URSS-Chine (197020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8 2012 at 12:10:55]]>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Collection gadgets et objets (26589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8 2009 at 4:06:44]]></a:t>
            </a:r>
          </a:p>
        </p:txBody>
      </p:sp>
    </p:spTree>
  </p:cSld>
  <p:clrMapOvr>
    <a:masterClrMapping/>
  </p:clrMapOvr>
</p:sld>
</file>

<file path=ppt/slides/slide4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répartition macroéconomique des revenus : l'enjeu des thèses de Cambridge (19713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8 2012 at 4:10:27]]></a:t>
            </a:r>
          </a:p>
        </p:txBody>
      </p:sp>
    </p:spTree>
  </p:cSld>
  <p:clrMapOvr>
    <a:masterClrMapping/>
  </p:clrMapOvr>
</p:sld>
</file>

<file path=ppt/slides/slide4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principauté de Liège (19722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9 2012 at 10:10:50]]></a:t>
            </a:r>
          </a:p>
        </p:txBody>
      </p:sp>
    </p:spTree>
  </p:cSld>
  <p:clrMapOvr>
    <a:masterClrMapping/>
  </p:clrMapOvr>
</p:sld>
</file>

<file path=ppt/slides/slide4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dictionnaire des Belges (19723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9 2012 at 10:10:40]]></a:t>
            </a:r>
          </a:p>
        </p:txBody>
      </p:sp>
    </p:spTree>
  </p:cSld>
  <p:clrMapOvr>
    <a:masterClrMapping/>
  </p:clrMapOvr>
</p:sld>
</file>

<file path=ppt/slides/slide4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istoire d'une Vallées : la Lienne en Haute-Ardenne : 1500-1800 (19725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9 2012 at 10:10:34]]></a:t>
            </a:r>
          </a:p>
        </p:txBody>
      </p:sp>
    </p:spTree>
  </p:cSld>
  <p:clrMapOvr>
    <a:masterClrMapping/>
  </p:clrMapOvr>
</p:sld>
</file>

<file path=ppt/slides/slide4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durée du travail (197298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9 2012 at 11:10:30]]></a:t>
            </a:r>
          </a:p>
        </p:txBody>
      </p:sp>
    </p:spTree>
  </p:cSld>
  <p:clrMapOvr>
    <a:masterClrMapping/>
  </p:clrMapOvr>
</p:sld>
</file>

<file path=ppt/slides/slide4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apport d'activité du Comité central au 6e congrès du parti du travail de Corée le 10 octobre 1980 (19730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9 2012 at 11:10:55]]></a:t>
            </a:r>
          </a:p>
        </p:txBody>
      </p:sp>
    </p:spTree>
  </p:cSld>
  <p:clrMapOvr>
    <a:masterClrMapping/>
  </p:clrMapOvr>
</p:sld>
</file>

<file path=ppt/slides/slide4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u mouvement de non-alignement (19731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9 2012 at 11:10:26]]></a:t>
            </a:r>
          </a:p>
        </p:txBody>
      </p:sp>
    </p:spTree>
  </p:cSld>
  <p:clrMapOvr>
    <a:masterClrMapping/>
  </p:clrMapOvr>
</p:sld>
</file>

<file path=ppt/slides/slide4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ouvoirs de l'horreur : essai sur l'objection (197686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11 2012 at 9:10:42]]></a:t>
            </a:r>
          </a:p>
        </p:txBody>
      </p:sp>
    </p:spTree>
  </p:cSld>
  <p:clrMapOvr>
    <a:masterClrMapping/>
  </p:clrMapOvr>
</p:sld>
</file>

<file path=ppt/slides/slide4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durée du travail (19769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11 2012 at 10:10:37]]></a:t>
            </a:r>
          </a:p>
        </p:txBody>
      </p:sp>
    </p:spTree>
  </p:cSld>
  <p:clrMapOvr>
    <a:masterClrMapping/>
  </p:clrMapOvr>
</p:sld>
</file>

<file path=ppt/slides/slide4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années Mitterrand : histoire baroque d'une normalisation inachevée (197728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11 2012 at 11:10:45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guide du demandeur d'emploi (25838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11 2009 at 4:05:54]]>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Collection photos (26589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8 2009 at 4:06:46]]></a:t>
            </a:r>
          </a:p>
        </p:txBody>
      </p:sp>
    </p:spTree>
  </p:cSld>
  <p:clrMapOvr>
    <a:masterClrMapping/>
  </p:clrMapOvr>
</p:sld>
</file>

<file path=ppt/slides/slide5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Afrique du Sud : un bouc émissaire ? : un bilan positif = Zondebok Zuid-Afrika : een positieve balans (19785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12 2012 at 9:10:52]]></a:t>
            </a:r>
          </a:p>
        </p:txBody>
      </p:sp>
    </p:spTree>
  </p:cSld>
  <p:clrMapOvr>
    <a:masterClrMapping/>
  </p:clrMapOvr>
</p:sld>
</file>

<file path=ppt/slides/slide5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urès et la classe ouvrière : colloque des 26-27-28 septembre 1976 (19796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12 2012 at 12:10:21]]></a:t>
            </a:r>
          </a:p>
        </p:txBody>
      </p:sp>
    </p:spTree>
  </p:cSld>
  <p:clrMapOvr>
    <a:masterClrMapping/>
  </p:clrMapOvr>
</p:sld>
</file>

<file path=ppt/slides/slide5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e's world Railways and Rapid Transit Systems : 1980-81 : The World-Wide Survey of Railway Operation and Equipment (19798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12 2012 at 12:10:09]]></a:t>
            </a:r>
          </a:p>
        </p:txBody>
      </p:sp>
    </p:spTree>
  </p:cSld>
  <p:clrMapOvr>
    <a:masterClrMapping/>
  </p:clrMapOvr>
</p:sld>
</file>

<file path=ppt/slides/slide5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Istituto Socialista di Studi Storici : 1976/1986 (198111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15 2012 at 9:10:32]]></a:t>
            </a:r>
          </a:p>
        </p:txBody>
      </p:sp>
    </p:spTree>
  </p:cSld>
  <p:clrMapOvr>
    <a:masterClrMapping/>
  </p:clrMapOvr>
</p:sld>
</file>

<file path=ppt/slides/slide5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Quelles options pour l'énergie ? : ce que proposent les socialistes (198134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15 2012 at 9:10:36]]></a:t>
            </a:r>
          </a:p>
        </p:txBody>
      </p:sp>
    </p:spTree>
  </p:cSld>
  <p:clrMapOvr>
    <a:masterClrMapping/>
  </p:clrMapOvr>
</p:sld>
</file>

<file path=ppt/slides/slide5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ourquoi des drogues ? : pourquoi des drogués ? (198138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15 2012 at 9:10:08]]></a:t>
            </a:r>
          </a:p>
        </p:txBody>
      </p:sp>
    </p:spTree>
  </p:cSld>
  <p:clrMapOvr>
    <a:masterClrMapping/>
  </p:clrMapOvr>
</p:sld>
</file>

<file path=ppt/slides/slide5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our une politique de la santé mentale (19814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15 2012 at 10:10:43]]></a:t>
            </a:r>
          </a:p>
        </p:txBody>
      </p:sp>
    </p:spTree>
  </p:cSld>
  <p:clrMapOvr>
    <a:masterClrMapping/>
  </p:clrMapOvr>
</p:sld>
</file>

<file path=ppt/slides/slide5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Un témoignage de Jef Houthuys : seuls les optimistes survivront (19818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15 2012 at 10:10:57]]></a:t>
            </a:r>
          </a:p>
        </p:txBody>
      </p:sp>
    </p:spTree>
  </p:cSld>
  <p:clrMapOvr>
    <a:masterClrMapping/>
  </p:clrMapOvr>
</p:sld>
</file>

<file path=ppt/slides/slide5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our une démocratie culturelle (198206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15 2012 at 11:10:41]]></a:t>
            </a:r>
          </a:p>
        </p:txBody>
      </p:sp>
    </p:spTree>
  </p:cSld>
  <p:clrMapOvr>
    <a:masterClrMapping/>
  </p:clrMapOvr>
</p:sld>
</file>

<file path=ppt/slides/slide5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érodote : habitat non intégré (198214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15 2012 at 11:10:45]]>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Collection électorale (26669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24 2009 at 4:06:16]]></a:t>
            </a:r>
          </a:p>
        </p:txBody>
      </p:sp>
    </p:spTree>
  </p:cSld>
  <p:clrMapOvr>
    <a:masterClrMapping/>
  </p:clrMapOvr>
</p:sld>
</file>

<file path=ppt/slides/slide5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ssais politiques (19825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15 2012 at 12:10]]></a:t>
            </a:r>
          </a:p>
        </p:txBody>
      </p:sp>
    </p:spTree>
  </p:cSld>
  <p:clrMapOvr>
    <a:masterClrMapping/>
  </p:clrMapOvr>
</p:sld>
</file>

<file path=ppt/slides/slide5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libéralisme en Belgique : deux cents ans d'histoire (198254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15 2012 at 12:10:50]]></a:t>
            </a:r>
          </a:p>
        </p:txBody>
      </p:sp>
    </p:spTree>
  </p:cSld>
  <p:clrMapOvr>
    <a:masterClrMapping/>
  </p:clrMapOvr>
</p:sld>
</file>

<file path=ppt/slides/slide5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osé Happart : portrait d'un rebelle tranquille (19826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15 2012 at 12:10:24]]></a:t>
            </a:r>
          </a:p>
        </p:txBody>
      </p:sp>
    </p:spTree>
  </p:cSld>
  <p:clrMapOvr>
    <a:masterClrMapping/>
  </p:clrMapOvr>
</p:sld>
</file>

<file path=ppt/slides/slide5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appart de A à Z (198260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15 2012 at 12:10:02]]></a:t>
            </a:r>
          </a:p>
        </p:txBody>
      </p:sp>
    </p:spTree>
  </p:cSld>
  <p:clrMapOvr>
    <a:masterClrMapping/>
  </p:clrMapOvr>
</p:sld>
</file>

<file path=ppt/slides/slide5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rois de la cocaïne (19859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16 2012 at 3:10:55]]></a:t>
            </a:r>
          </a:p>
        </p:txBody>
      </p:sp>
    </p:spTree>
  </p:cSld>
  <p:clrMapOvr>
    <a:masterClrMapping/>
  </p:clrMapOvr>
</p:sld>
</file>

<file path=ppt/slides/slide5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emento défense-désarmement 1989 (198630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16 2012 at 4:10:47]]></a:t>
            </a:r>
          </a:p>
        </p:txBody>
      </p:sp>
    </p:spTree>
  </p:cSld>
  <p:clrMapOvr>
    <a:masterClrMapping/>
  </p:clrMapOvr>
</p:sld>
</file>

<file path=ppt/slides/slide5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emento défense-désarmement 1988 (19864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16 2012 at 4:10:55]]></a:t>
            </a:r>
          </a:p>
        </p:txBody>
      </p:sp>
    </p:spTree>
  </p:cSld>
  <p:clrMapOvr>
    <a:masterClrMapping/>
  </p:clrMapOvr>
</p:sld>
</file>

<file path=ppt/slides/slide5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droits et obligations du chômeur (19865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16 2012 at 4:10:48]]></a:t>
            </a:r>
          </a:p>
        </p:txBody>
      </p:sp>
    </p:spTree>
  </p:cSld>
  <p:clrMapOvr>
    <a:masterClrMapping/>
  </p:clrMapOvr>
</p:sld>
</file>

<file path=ppt/slides/slide5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uit siècle de houillerie liégeoise : histoire des hommes et du charbon à Liège (19879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17 2012 at 11:10:44]]></a:t>
            </a:r>
          </a:p>
        </p:txBody>
      </p:sp>
    </p:spTree>
  </p:cSld>
  <p:clrMapOvr>
    <a:masterClrMapping/>
  </p:clrMapOvr>
</p:sld>
</file>

<file path=ppt/slides/slide5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URSS de Lénine à Gorbatchev : l'histoire - le système politique et économique - la société - les changements (19880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17 2012 at 12:10:37]]>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Fédération liégeoise du Parti ouvrier belge 1918-1940 (26804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2 2009 at 10:07:44]]></a:t>
            </a:r>
          </a:p>
        </p:txBody>
      </p:sp>
    </p:spTree>
  </p:cSld>
  <p:clrMapOvr>
    <a:masterClrMapping/>
  </p:clrMapOvr>
</p:sld>
</file>

<file path=ppt/slides/slide5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elations école-famille : formation des maîtres (19901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18 2012 at 10:10:14]]></a:t>
            </a:r>
          </a:p>
        </p:txBody>
      </p:sp>
    </p:spTree>
  </p:cSld>
  <p:clrMapOvr>
    <a:masterClrMapping/>
  </p:clrMapOvr>
</p:sld>
</file>

<file path=ppt/slides/slide5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Paix des grands, l'espoir des pauvres : désarmement, développement et survie de l'humanité (19901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18 2012 at 10:10:14]]></a:t>
            </a:r>
          </a:p>
        </p:txBody>
      </p:sp>
    </p:spTree>
  </p:cSld>
  <p:clrMapOvr>
    <a:masterClrMapping/>
  </p:clrMapOvr>
</p:sld>
</file>

<file path=ppt/slides/slide5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odes d'emplois : guide pratique de l'emploi (199020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18 2012 at 10:10:20]]></a:t>
            </a:r>
          </a:p>
        </p:txBody>
      </p:sp>
    </p:spTree>
  </p:cSld>
  <p:clrMapOvr>
    <a:masterClrMapping/>
  </p:clrMapOvr>
</p:sld>
</file>

<file path=ppt/slides/slide5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olitique 2 : 1977-1981 (199026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18 2012 at 10:10:17]]></a:t>
            </a:r>
          </a:p>
        </p:txBody>
      </p:sp>
    </p:spTree>
  </p:cSld>
  <p:clrMapOvr>
    <a:masterClrMapping/>
  </p:clrMapOvr>
</p:sld>
</file>

<file path=ppt/slides/slide5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grande révolution (199040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18 2012 at 10:10:03]]></a:t>
            </a:r>
          </a:p>
        </p:txBody>
      </p:sp>
    </p:spTree>
  </p:cSld>
  <p:clrMapOvr>
    <a:masterClrMapping/>
  </p:clrMapOvr>
</p:sld>
</file>

<file path=ppt/slides/slide5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Ici et maintenant : conversations avec Guy Claisse (19904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18 2012 at 11:10:32]]></a:t>
            </a:r>
          </a:p>
        </p:txBody>
      </p:sp>
    </p:spTree>
  </p:cSld>
  <p:clrMapOvr>
    <a:masterClrMapping/>
  </p:clrMapOvr>
</p:sld>
</file>

<file path=ppt/slides/slide5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économie belge en 1979 (19908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18 2012 at 11:10:01]]></a:t>
            </a:r>
          </a:p>
        </p:txBody>
      </p:sp>
    </p:spTree>
  </p:cSld>
  <p:clrMapOvr>
    <a:masterClrMapping/>
  </p:clrMapOvr>
</p:sld>
</file>

<file path=ppt/slides/slide5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aides aux PME (199430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19 2012 at 2:10:05]]></a:t>
            </a:r>
          </a:p>
        </p:txBody>
      </p:sp>
    </p:spTree>
  </p:cSld>
  <p:clrMapOvr>
    <a:masterClrMapping/>
  </p:clrMapOvr>
</p:sld>
</file>

<file path=ppt/slides/slide5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Industries culturelles : actes des rencontres, initiatives privées et publiques organisées par le Ministère de la Communauté Française, service de l'audio-visuel les 3 et 4 novembre 1981, Bruxelles (19953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22 2012 at 9:10:32]]></a:t>
            </a:r>
          </a:p>
        </p:txBody>
      </p:sp>
    </p:spTree>
  </p:cSld>
  <p:clrMapOvr>
    <a:masterClrMapping/>
  </p:clrMapOvr>
</p:sld>
</file>

<file path=ppt/slides/slide5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ravail (19954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22 2012 at 9:10:35]]>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évolution du sentiment wallon dans le journal "La Wallonie" (1920-1969) (26820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2 2009 at 1:07:57]]></a:t>
            </a:r>
          </a:p>
        </p:txBody>
      </p:sp>
    </p:spTree>
  </p:cSld>
  <p:clrMapOvr>
    <a:masterClrMapping/>
  </p:clrMapOvr>
</p:sld>
</file>

<file path=ppt/slides/slide5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épertoire d'offres de formation à l'action socio-culturelle : 1989-1990 (19954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22 2012 at 9:10:29]]></a:t>
            </a:r>
          </a:p>
        </p:txBody>
      </p:sp>
    </p:spTree>
  </p:cSld>
  <p:clrMapOvr>
    <a:masterClrMapping/>
  </p:clrMapOvr>
</p:sld>
</file>

<file path=ppt/slides/slide5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épertoire d'offres de formation à l'action socio-culturelle : 1988-1989 (19955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22 2012 at 9:10:29]]></a:t>
            </a:r>
          </a:p>
        </p:txBody>
      </p:sp>
    </p:spTree>
  </p:cSld>
  <p:clrMapOvr>
    <a:masterClrMapping/>
  </p:clrMapOvr>
</p:sld>
</file>

<file path=ppt/slides/slide5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machine égalitaire (199620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22 2012 at 11:10:52]]></a:t>
            </a:r>
          </a:p>
        </p:txBody>
      </p:sp>
    </p:spTree>
  </p:cSld>
  <p:clrMapOvr>
    <a:masterClrMapping/>
  </p:clrMapOvr>
</p:sld>
</file>

<file path=ppt/slides/slide5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fascisme italien : 1919-1945 (19963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22 2012 at 11:10:46]]></a:t>
            </a:r>
          </a:p>
        </p:txBody>
      </p:sp>
    </p:spTree>
  </p:cSld>
  <p:clrMapOvr>
    <a:masterClrMapping/>
  </p:clrMapOvr>
</p:sld>
</file>

<file path=ppt/slides/slide5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istoire de la Révolution française (19967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22 2012 at 11:10:48]]></a:t>
            </a:r>
          </a:p>
        </p:txBody>
      </p:sp>
    </p:spTree>
  </p:cSld>
  <p:clrMapOvr>
    <a:masterClrMapping/>
  </p:clrMapOvr>
</p:sld>
</file>

<file path=ppt/slides/slide5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erre d'asile (19969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22 2012 at 12:10:11]]></a:t>
            </a:r>
          </a:p>
        </p:txBody>
      </p:sp>
    </p:spTree>
  </p:cSld>
  <p:clrMapOvr>
    <a:masterClrMapping/>
  </p:clrMapOvr>
</p:sld>
</file>

<file path=ppt/slides/slide5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couter et puis décider : entretien avec Anne Mikolajezak (20009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23 2012 at 12:10:27]]></a:t>
            </a:r>
          </a:p>
        </p:txBody>
      </p:sp>
    </p:spTree>
  </p:cSld>
  <p:clrMapOvr>
    <a:masterClrMapping/>
  </p:clrMapOvr>
</p:sld>
</file>

<file path=ppt/slides/slide5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 gauche (20011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23 2012 at 1:10:25]]></a:t>
            </a:r>
          </a:p>
        </p:txBody>
      </p:sp>
    </p:spTree>
  </p:cSld>
  <p:clrMapOvr>
    <a:masterClrMapping/>
  </p:clrMapOvr>
</p:sld>
</file>

<file path=ppt/slides/slide5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défis de Gorbatchev (200500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25 2012 at 11:10:51]]></a:t>
            </a:r>
          </a:p>
        </p:txBody>
      </p:sp>
    </p:spTree>
  </p:cSld>
  <p:clrMapOvr>
    <a:masterClrMapping/>
  </p:clrMapOvr>
</p:sld>
</file>

<file path=ppt/slides/slide5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nuel de la défense nationale (200507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25 2012 at 11:10:48]]>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Maison du Peuple en Europe et en Suisse. Le temps d'un édifice social (26823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2 2009 at 1:07:10]]></a:t>
            </a:r>
          </a:p>
        </p:txBody>
      </p:sp>
    </p:spTree>
  </p:cSld>
  <p:clrMapOvr>
    <a:masterClrMapping/>
  </p:clrMapOvr>
</p:sld>
</file>

<file path=ppt/slides/slide5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léments pour une discussion : l'emploi socio-culturel (200560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26 2012 at 9:10:59]]></a:t>
            </a:r>
          </a:p>
        </p:txBody>
      </p:sp>
    </p:spTree>
  </p:cSld>
  <p:clrMapOvr>
    <a:masterClrMapping/>
  </p:clrMapOvr>
</p:sld>
</file>

<file path=ppt/slides/slide5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nstant Malva : correspondance 1931-1969 (20057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26 2012 at 9:10:55]]></a:t>
            </a:r>
          </a:p>
        </p:txBody>
      </p:sp>
    </p:spTree>
  </p:cSld>
  <p:clrMapOvr>
    <a:masterClrMapping/>
  </p:clrMapOvr>
</p:sld>
</file>

<file path=ppt/slides/slide5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econstruire l'espoir : interventions publiques 1978-1979 (20058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26 2012 at 9:10:18]]></a:t>
            </a:r>
          </a:p>
        </p:txBody>
      </p:sp>
    </p:spTree>
  </p:cSld>
  <p:clrMapOvr>
    <a:masterClrMapping/>
  </p:clrMapOvr>
</p:sld>
</file>

<file path=ppt/slides/slide5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énine tel qu'il fut (200740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29 2012 at 9:10]]></a:t>
            </a:r>
          </a:p>
        </p:txBody>
      </p:sp>
    </p:spTree>
  </p:cSld>
  <p:clrMapOvr>
    <a:masterClrMapping/>
  </p:clrMapOvr>
</p:sld>
</file>

<file path=ppt/slides/slide5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gouvernement par le peuple : la démocratie dans le socialisme (20080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29 2012 at 11:10:32]]></a:t>
            </a:r>
          </a:p>
        </p:txBody>
      </p:sp>
    </p:spTree>
  </p:cSld>
  <p:clrMapOvr>
    <a:masterClrMapping/>
  </p:clrMapOvr>
</p:sld>
</file>

<file path=ppt/slides/slide5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programmation à la radio et à la télévision (20082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29 2012 at 12:10:46]]></a:t>
            </a:r>
          </a:p>
        </p:txBody>
      </p:sp>
    </p:spTree>
  </p:cSld>
  <p:clrMapOvr>
    <a:masterClrMapping/>
  </p:clrMapOvr>
</p:sld>
</file>

<file path=ppt/slides/slide5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politique autrement... (20082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29 2012 at 12:10:01]]></a:t>
            </a:r>
          </a:p>
        </p:txBody>
      </p:sp>
    </p:spTree>
  </p:cSld>
  <p:clrMapOvr>
    <a:masterClrMapping/>
  </p:clrMapOvr>
</p:sld>
</file>

<file path=ppt/slides/slide5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lphabet des lettres belges de langue française (20106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30 2012 at 10:10:15]]></a:t>
            </a:r>
          </a:p>
        </p:txBody>
      </p:sp>
    </p:spTree>
  </p:cSld>
  <p:clrMapOvr>
    <a:masterClrMapping/>
  </p:clrMapOvr>
</p:sld>
</file>

<file path=ppt/slides/slide5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our une approche pluraliste de l'avortement (20107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30 2012 at 10:10:15]]></a:t>
            </a:r>
          </a:p>
        </p:txBody>
      </p:sp>
    </p:spTree>
  </p:cSld>
  <p:clrMapOvr>
    <a:masterClrMapping/>
  </p:clrMapOvr>
</p:sld>
</file>

<file path=ppt/slides/slide5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appi che oggi è la tua festa... : per la storia del 1° maggio (20109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30 2012 at 11:10:38]]>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cure thermale, son efficacité dans le traitement de la coxarthrose. Etude centrée sur la station de Spa (26824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2 2009 at 2:07:50]]></a:t>
            </a:r>
          </a:p>
        </p:txBody>
      </p:sp>
    </p:spTree>
  </p:cSld>
  <p:clrMapOvr>
    <a:masterClrMapping/>
  </p:clrMapOvr>
</p:sld>
</file>

<file path=ppt/slides/slide5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ire Simenon : réalité, fiction, écriture (201520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31 2012 at 3:10:47]]></a:t>
            </a:r>
          </a:p>
        </p:txBody>
      </p:sp>
    </p:spTree>
  </p:cSld>
  <p:clrMapOvr>
    <a:masterClrMapping/>
  </p:clrMapOvr>
</p:sld>
</file>

<file path=ppt/slides/slide5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 l'ombre des Médicis (20181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5 2012 at 3:11:07]]></a:t>
            </a:r>
          </a:p>
        </p:txBody>
      </p:sp>
    </p:spTree>
  </p:cSld>
  <p:clrMapOvr>
    <a:masterClrMapping/>
  </p:clrMapOvr>
</p:sld>
</file>

<file path=ppt/slides/slide5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Ours : cahier et revue : regards sur l'Europe (20233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7 2012 at 12:11:33]]></a:t>
            </a:r>
          </a:p>
        </p:txBody>
      </p:sp>
    </p:spTree>
  </p:cSld>
  <p:clrMapOvr>
    <a:masterClrMapping/>
  </p:clrMapOvr>
</p:sld>
</file>

<file path=ppt/slides/slide5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CSS en l'an 40 (20257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8 2012 at 10:11]]></a:t>
            </a:r>
          </a:p>
        </p:txBody>
      </p:sp>
    </p:spTree>
  </p:cSld>
  <p:clrMapOvr>
    <a:masterClrMapping/>
  </p:clrMapOvr>
</p:sld>
</file>

<file path=ppt/slides/slide5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ulletin d'information (20309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2 2012 at 9:11:05]]></a:t>
            </a:r>
          </a:p>
        </p:txBody>
      </p:sp>
    </p:spTree>
  </p:cSld>
  <p:clrMapOvr>
    <a:masterClrMapping/>
  </p:clrMapOvr>
</p:sld>
</file>

<file path=ppt/slides/slide5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écentralisation et participation (20309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2 2012 at 9:11:32]]></a:t>
            </a:r>
          </a:p>
        </p:txBody>
      </p:sp>
    </p:spTree>
  </p:cSld>
  <p:clrMapOvr>
    <a:masterClrMapping/>
  </p:clrMapOvr>
</p:sld>
</file>

<file path=ppt/slides/slide5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CAT : commission consultative communale : constitution, fonctionnement, attibutions (20309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2 2012 at 9:11]]></a:t>
            </a:r>
          </a:p>
        </p:txBody>
      </p:sp>
    </p:spTree>
  </p:cSld>
  <p:clrMapOvr>
    <a:masterClrMapping/>
  </p:clrMapOvr>
</p:sld>
</file>

<file path=ppt/slides/slide5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 Belgische Werkliedenpartij in Limburg (1918-1940) (20310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2 2012 at 9:11:09]]></a:t>
            </a:r>
          </a:p>
        </p:txBody>
      </p:sp>
    </p:spTree>
  </p:cSld>
  <p:clrMapOvr>
    <a:masterClrMapping/>
  </p:clrMapOvr>
</p:sld>
</file>

<file path=ppt/slides/slide5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ace à la crise, quelle politique culturelle pour la Communauté française ? (20319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2 2012 at 12:11:49]]></a:t>
            </a:r>
          </a:p>
        </p:txBody>
      </p:sp>
    </p:spTree>
  </p:cSld>
  <p:clrMapOvr>
    <a:masterClrMapping/>
  </p:clrMapOvr>
</p:sld>
</file>

<file path=ppt/slides/slide5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Quelques réflexions à l'occasion d'un anniversaire (20319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2 2012 at 12:11:04]]>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émoires de la communauté française Wallonnie-Bruxelles : enquête relative aux militants wallons de l'après-guerre (2682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2 2009 at 2:07:11]]></a:t>
            </a:r>
          </a:p>
        </p:txBody>
      </p:sp>
    </p:spTree>
  </p:cSld>
  <p:clrMapOvr>
    <a:masterClrMapping/>
  </p:clrMapOvr>
</p:sld>
</file>

<file path=ppt/slides/slide5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oseph Leclercq : du Front populaire provincial aux tâches difficiles de l'après-guerre, en passant par la tourmente de 1940-1945 (20320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2 2012 at 12:11:28]]></a:t>
            </a:r>
          </a:p>
        </p:txBody>
      </p:sp>
    </p:spTree>
  </p:cSld>
  <p:clrMapOvr>
    <a:masterClrMapping/>
  </p:clrMapOvr>
</p:sld>
</file>

<file path=ppt/slides/slide5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t maintenant, qu'allons-nous faire ? (20320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2 2012 at 12:11:13]]></a:t>
            </a:r>
          </a:p>
        </p:txBody>
      </p:sp>
    </p:spTree>
  </p:cSld>
  <p:clrMapOvr>
    <a:masterClrMapping/>
  </p:clrMapOvr>
</p:sld>
</file>

<file path=ppt/slides/slide5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presse et la critique des hommes politiques : juris prudence belge : 1830-1981 (20341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3 2012 at 10:11:32]]></a:t>
            </a:r>
          </a:p>
        </p:txBody>
      </p:sp>
    </p:spTree>
  </p:cSld>
  <p:clrMapOvr>
    <a:masterClrMapping/>
  </p:clrMapOvr>
</p:sld>
</file>

<file path=ppt/slides/slide5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ouka (20343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3 2012 at 10:11:47]]></a:t>
            </a:r>
          </a:p>
        </p:txBody>
      </p:sp>
    </p:spTree>
  </p:cSld>
  <p:clrMapOvr>
    <a:masterClrMapping/>
  </p:clrMapOvr>
</p:sld>
</file>

<file path=ppt/slides/slide5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journalistes sont-ils des assassins ? (20388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5 2012 at 11:11:29]]></a:t>
            </a:r>
          </a:p>
        </p:txBody>
      </p:sp>
    </p:spTree>
  </p:cSld>
  <p:clrMapOvr>
    <a:masterClrMapping/>
  </p:clrMapOvr>
</p:sld>
</file>

<file path=ppt/slides/slide5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Qui a tué José H. ? : le premier roman belgo-dégradable (203970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5 2012 at 3:11:57]]></a:t>
            </a:r>
          </a:p>
        </p:txBody>
      </p:sp>
    </p:spTree>
  </p:cSld>
  <p:clrMapOvr>
    <a:masterClrMapping/>
  </p:clrMapOvr>
</p:sld>
</file>

<file path=ppt/slides/slide5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intenant lire n'est plus un problème pour moi : du refus de l'illétrisme au métier : le défi du quart-monde (204614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0 2012 at 11:11:16]]></a:t>
            </a:r>
          </a:p>
        </p:txBody>
      </p:sp>
    </p:spTree>
  </p:cSld>
  <p:clrMapOvr>
    <a:masterClrMapping/>
  </p:clrMapOvr>
</p:sld>
</file>

<file path=ppt/slides/slide5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he Other America : Art and Labour Movement in the United States (20524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2 2012 at 9:11:03]]></a:t>
            </a:r>
          </a:p>
        </p:txBody>
      </p:sp>
    </p:spTree>
  </p:cSld>
  <p:clrMapOvr>
    <a:masterClrMapping/>
  </p:clrMapOvr>
</p:sld>
</file>

<file path=ppt/slides/slide5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75 ans de luttes sociales et politiques à travers l'affiche (1886-1960/61) (20524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2 2012 at 9:11:16]]></a:t>
            </a:r>
          </a:p>
        </p:txBody>
      </p:sp>
    </p:spTree>
  </p:cSld>
  <p:clrMapOvr>
    <a:masterClrMapping/>
  </p:clrMapOvr>
</p:sld>
</file>

<file path=ppt/slides/slide5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istoire de la libre pensée au Pays de Liège (20532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2 2012 at 11:11:58]]>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onds Georges Truffaut (269465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6 2009 at 3:07:01]]></a:t>
            </a:r>
          </a:p>
        </p:txBody>
      </p:sp>
    </p:spTree>
  </p:cSld>
  <p:clrMapOvr>
    <a:masterClrMapping/>
  </p:clrMapOvr>
</p:sld>
</file>

<file path=ppt/slides/slide5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droits des citoyens les plus démunis : actes du colloque de Namur : 16 mars 1984 (20537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2 2012 at 2:11:41]]></a:t>
            </a:r>
          </a:p>
        </p:txBody>
      </p:sp>
    </p:spTree>
  </p:cSld>
  <p:clrMapOvr>
    <a:masterClrMapping/>
  </p:clrMapOvr>
</p:sld>
</file>

<file path=ppt/slides/slide5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iège : tendre et vivante (20539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2 2012 at 3:11:44]]></a:t>
            </a:r>
          </a:p>
        </p:txBody>
      </p:sp>
    </p:spTree>
  </p:cSld>
  <p:clrMapOvr>
    <a:masterClrMapping/>
  </p:clrMapOvr>
</p:sld>
</file>

<file path=ppt/slides/slide5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réforme de l'Etat : la nouvelle constitution et ses lois d'exécution (205430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2 2012 at 4:11:23]]></a:t>
            </a:r>
          </a:p>
        </p:txBody>
      </p:sp>
    </p:spTree>
  </p:cSld>
  <p:clrMapOvr>
    <a:masterClrMapping/>
  </p:clrMapOvr>
</p:sld>
</file>

<file path=ppt/slides/slide5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harleroi pays verrier : des origines à nos jours (20556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3 2012 at 10:11:48]]></a:t>
            </a:r>
          </a:p>
        </p:txBody>
      </p:sp>
    </p:spTree>
  </p:cSld>
  <p:clrMapOvr>
    <a:masterClrMapping/>
  </p:clrMapOvr>
</p:sld>
</file>

<file path=ppt/slides/slide5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thermalisme (205592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3 2012 at 11:11:28]]></a:t>
            </a:r>
          </a:p>
        </p:txBody>
      </p:sp>
    </p:spTree>
  </p:cSld>
  <p:clrMapOvr>
    <a:masterClrMapping/>
  </p:clrMapOvr>
</p:sld>
</file>

<file path=ppt/slides/slide5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rovo, la tornade blanche (205910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6 2012 at 12:11:12]]></a:t>
            </a:r>
          </a:p>
        </p:txBody>
      </p:sp>
    </p:spTree>
  </p:cSld>
  <p:clrMapOvr>
    <a:masterClrMapping/>
  </p:clrMapOvr>
</p:sld>
</file>

<file path=ppt/slides/slide5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s gens comme nous autres : trois ans d'intervention "culturelle" en milieu sous-prolétaire (20591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6 2012 at 12:11:25]]></a:t>
            </a:r>
          </a:p>
        </p:txBody>
      </p:sp>
    </p:spTree>
  </p:cSld>
  <p:clrMapOvr>
    <a:masterClrMapping/>
  </p:clrMapOvr>
</p:sld>
</file>

<file path=ppt/slides/slide5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our une civilisation du soleil : l'utilisation de l'énergie solaire (20592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6 2012 at 12:11:25]]></a:t>
            </a:r>
          </a:p>
        </p:txBody>
      </p:sp>
    </p:spTree>
  </p:cSld>
  <p:clrMapOvr>
    <a:masterClrMapping/>
  </p:clrMapOvr>
</p:sld>
</file>

<file path=ppt/slides/slide5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trangers et réprouvés en Belgique et dans le Nord de la France (20607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6 2012 at 3:11:50]]></a:t>
            </a:r>
          </a:p>
        </p:txBody>
      </p:sp>
    </p:spTree>
  </p:cSld>
  <p:clrMapOvr>
    <a:masterClrMapping/>
  </p:clrMapOvr>
</p:sld>
</file>

<file path=ppt/slides/slide5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 quoi je me mêle (20653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8 2012 at 10:11:37]]>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in 1912 à Liège (27095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9 2009 at 12:07:45]]></a:t>
            </a:r>
          </a:p>
        </p:txBody>
      </p:sp>
    </p:spTree>
  </p:cSld>
  <p:clrMapOvr>
    <a:masterClrMapping/>
  </p:clrMapOvr>
</p:sld>
</file>

<file path=ppt/slides/slide5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cialisme (20662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8 2012 at 11:11:45]]></a:t>
            </a:r>
          </a:p>
        </p:txBody>
      </p:sp>
    </p:spTree>
  </p:cSld>
  <p:clrMapOvr>
    <a:masterClrMapping/>
  </p:clrMapOvr>
</p:sld>
</file>

<file path=ppt/slides/slide5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stratégie du mensonge : du Kremlin à Georges Marchais (20704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8 2012 at 4:11:35]]></a:t>
            </a:r>
          </a:p>
        </p:txBody>
      </p:sp>
    </p:spTree>
  </p:cSld>
  <p:clrMapOvr>
    <a:masterClrMapping/>
  </p:clrMapOvr>
</p:sld>
</file>

<file path=ppt/slides/slide5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atrimoine monumental de la Belgique: Wallonie. Volume 8, tome 1 (20796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3 2012 at 11:12:55]]></a:t>
            </a:r>
          </a:p>
        </p:txBody>
      </p:sp>
    </p:spTree>
  </p:cSld>
  <p:clrMapOvr>
    <a:masterClrMapping/>
  </p:clrMapOvr>
</p:sld>
</file>

<file path=ppt/slides/slide5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sous-mains de Marx: introduction à la critique de la publication politique (208026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3 2012 at 12:12:20]]></a:t>
            </a:r>
          </a:p>
        </p:txBody>
      </p:sp>
    </p:spTree>
  </p:cSld>
  <p:clrMapOvr>
    <a:masterClrMapping/>
  </p:clrMapOvr>
</p:sld>
</file>

<file path=ppt/slides/slide5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politique étrangère de la République populaire de Bulgarie (208042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3 2012 at 12:12]]></a:t>
            </a:r>
          </a:p>
        </p:txBody>
      </p:sp>
    </p:spTree>
  </p:cSld>
  <p:clrMapOvr>
    <a:masterClrMapping/>
  </p:clrMapOvr>
</p:sld>
</file>

<file path=ppt/slides/slide5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cialisme; n°187 (jan. - fév 1985) (20820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4 2012 at 9:12:39]]></a:t>
            </a:r>
          </a:p>
        </p:txBody>
      </p:sp>
    </p:spTree>
  </p:cSld>
  <p:clrMapOvr>
    <a:masterClrMapping/>
  </p:clrMapOvr>
</p:sld>
</file>

<file path=ppt/slides/slide5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cialisme; n°188 (mars-avril 1985) (20838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4 2012 at 11:12:09]]></a:t>
            </a:r>
          </a:p>
        </p:txBody>
      </p:sp>
    </p:spTree>
  </p:cSld>
  <p:clrMapOvr>
    <a:masterClrMapping/>
  </p:clrMapOvr>
</p:sld>
</file>

<file path=ppt/slides/slide5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cialisme, n°189-190 (mai-aout 1985) (20851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4 2012 at 2:12:53]]></a:t>
            </a:r>
          </a:p>
        </p:txBody>
      </p:sp>
    </p:spTree>
  </p:cSld>
  <p:clrMapOvr>
    <a:masterClrMapping/>
  </p:clrMapOvr>
</p:sld>
</file>

<file path=ppt/slides/slide5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 four et au moulin (20867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4 2012 at 4:12:50]]></a:t>
            </a:r>
          </a:p>
        </p:txBody>
      </p:sp>
    </p:spTree>
  </p:cSld>
  <p:clrMapOvr>
    <a:masterClrMapping/>
  </p:clrMapOvr>
</p:sld>
</file>

<file path=ppt/slides/slide5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cialisme, n° 191 (oct.- sept. 1985) (20879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5 2012 at 10:12:12]]>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crits [textes choisis)] (28258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18 2009 at 10:08:22]]></a:t>
            </a:r>
          </a:p>
        </p:txBody>
      </p:sp>
    </p:spTree>
  </p:cSld>
  <p:clrMapOvr>
    <a:masterClrMapping/>
  </p:clrMapOvr>
</p:sld>
</file>

<file path=ppt/slides/slide5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Quatre années de politique progressiste à la Communauté Française (20880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5 2012 at 10:12:54]]></a:t>
            </a:r>
          </a:p>
        </p:txBody>
      </p:sp>
    </p:spTree>
  </p:cSld>
  <p:clrMapOvr>
    <a:masterClrMapping/>
  </p:clrMapOvr>
</p:sld>
</file>

<file path=ppt/slides/slide5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anté, Enseignement, C.P.A.S. (20880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5 2012 at 10:12:43]]></a:t>
            </a:r>
          </a:p>
        </p:txBody>
      </p:sp>
    </p:spTree>
  </p:cSld>
  <p:clrMapOvr>
    <a:masterClrMapping/>
  </p:clrMapOvr>
</p:sld>
</file>

<file path=ppt/slides/slide5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finances de la Région wallonne: une gestion efficace et cohérente (20880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5 2012 at 10:12:22]]></a:t>
            </a:r>
          </a:p>
        </p:txBody>
      </p:sp>
    </p:spTree>
  </p:cSld>
  <p:clrMapOvr>
    <a:masterClrMapping/>
  </p:clrMapOvr>
</p:sld>
</file>

<file path=ppt/slides/slide5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nvironnement: bilan de quatre années d'action en Région wallonne (20880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5 2012 at 10:12:41]]></a:t>
            </a:r>
          </a:p>
        </p:txBody>
      </p:sp>
    </p:spTree>
  </p:cSld>
  <p:clrMapOvr>
    <a:masterClrMapping/>
  </p:clrMapOvr>
</p:sld>
</file>

<file path=ppt/slides/slide5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monde et les femmes: Nairobi 1985 (20881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5 2012 at 10:12:41]]></a:t>
            </a:r>
          </a:p>
        </p:txBody>
      </p:sp>
    </p:spTree>
  </p:cSld>
  <p:clrMapOvr>
    <a:masterClrMapping/>
  </p:clrMapOvr>
</p:sld>
</file>

<file path=ppt/slides/slide5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cialisme, n°192 (nov.- déc. 1985) (208830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5 2012 at 10:12:55]]></a:t>
            </a:r>
          </a:p>
        </p:txBody>
      </p:sp>
    </p:spTree>
  </p:cSld>
  <p:clrMapOvr>
    <a:masterClrMapping/>
  </p:clrMapOvr>
</p:sld>
</file>

<file path=ppt/slides/slide5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près Genève: rien n'est réglé mais... (20883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5 2012 at 10:12:20]]></a:t>
            </a:r>
          </a:p>
        </p:txBody>
      </p:sp>
    </p:spTree>
  </p:cSld>
  <p:clrMapOvr>
    <a:masterClrMapping/>
  </p:clrMapOvr>
</p:sld>
</file>

<file path=ppt/slides/slide5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ers une Initiative de Défense Européenne (20883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5 2012 at 10:12:49]]></a:t>
            </a:r>
          </a:p>
        </p:txBody>
      </p:sp>
    </p:spTree>
  </p:cSld>
  <p:clrMapOvr>
    <a:masterClrMapping/>
  </p:clrMapOvr>
</p:sld>
</file>

<file path=ppt/slides/slide5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laidoyer pour le retour du dialogue Nord-Sud (20883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5 2012 at 10:12:15]]></a:t>
            </a:r>
          </a:p>
        </p:txBody>
      </p:sp>
    </p:spTree>
  </p:cSld>
  <p:clrMapOvr>
    <a:masterClrMapping/>
  </p:clrMapOvr>
</p:sld>
</file>

<file path=ppt/slides/slide5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"Nicaragua tan violentamente dulce" (208834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5 2012 at 10:12:43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mprendre l'économie mondiale (25838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11 2009 at 4:05:32]]>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ibres et égaux... : l'émancipation des juifs sous la Révolution française (1789-1791) (28271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18 2009 at 11:08:32]]></a:t>
            </a:r>
          </a:p>
        </p:txBody>
      </p:sp>
    </p:spTree>
  </p:cSld>
  <p:clrMapOvr>
    <a:masterClrMapping/>
  </p:clrMapOvr>
</p:sld>
</file>

<file path=ppt/slides/slide6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icaragua: pourquoi l'état d'urgence (20883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5 2012 at 10:12:23]]></a:t>
            </a:r>
          </a:p>
        </p:txBody>
      </p:sp>
    </p:spTree>
  </p:cSld>
  <p:clrMapOvr>
    <a:masterClrMapping/>
  </p:clrMapOvr>
</p:sld>
</file>

<file path=ppt/slides/slide6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déclin européen: une crise économique triple (208836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5 2012 at 10:12:45]]></a:t>
            </a:r>
          </a:p>
        </p:txBody>
      </p:sp>
    </p:spTree>
  </p:cSld>
  <p:clrMapOvr>
    <a:masterClrMapping/>
  </p:clrMapOvr>
</p:sld>
</file>

<file path=ppt/slides/slide6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Régions de l'Europe (208837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5 2012 at 10:12:05]]></a:t>
            </a:r>
          </a:p>
        </p:txBody>
      </p:sp>
    </p:spTree>
  </p:cSld>
  <p:clrMapOvr>
    <a:masterClrMapping/>
  </p:clrMapOvr>
</p:sld>
</file>

<file path=ppt/slides/slide6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Chili au Parlement européen (208837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5 2012 at 10:12:49]]></a:t>
            </a:r>
          </a:p>
        </p:txBody>
      </p:sp>
    </p:spTree>
  </p:cSld>
  <p:clrMapOvr>
    <a:masterClrMapping/>
  </p:clrMapOvr>
</p:sld>
</file>

<file path=ppt/slides/slide6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inochet et l'Administration Reagan (20883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5 2012 at 11:12:17]]></a:t>
            </a:r>
          </a:p>
        </p:txBody>
      </p:sp>
    </p:spTree>
  </p:cSld>
  <p:clrMapOvr>
    <a:masterClrMapping/>
  </p:clrMapOvr>
</p:sld>
</file>

<file path=ppt/slides/slide6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cialisme, n°193 (jan.- fév. 1986) (208918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5 2012 at 12:12:11]]></a:t>
            </a:r>
          </a:p>
        </p:txBody>
      </p:sp>
    </p:spTree>
  </p:cSld>
  <p:clrMapOvr>
    <a:masterClrMapping/>
  </p:clrMapOvr>
</p:sld>
</file>

<file path=ppt/slides/slide6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S en première ligne (20893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5 2012 at 1:12:28]]></a:t>
            </a:r>
          </a:p>
        </p:txBody>
      </p:sp>
    </p:spTree>
  </p:cSld>
  <p:clrMapOvr>
    <a:masterClrMapping/>
  </p:clrMapOvr>
</p:sld>
</file>

<file path=ppt/slides/slide6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ouverner la Belgique, mais comment? (20893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5 2012 at 1:12:12]]></a:t>
            </a:r>
          </a:p>
        </p:txBody>
      </p:sp>
    </p:spTree>
  </p:cSld>
  <p:clrMapOvr>
    <a:masterClrMapping/>
  </p:clrMapOvr>
</p:sld>
</file>

<file path=ppt/slides/slide6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tens V: quatre ans de gestion des entreprises publiques (20893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5 2012 at 1:12:15]]></a:t>
            </a:r>
          </a:p>
        </p:txBody>
      </p:sp>
    </p:spTree>
  </p:cSld>
  <p:clrMapOvr>
    <a:masterClrMapping/>
  </p:clrMapOvr>
</p:sld>
</file>

<file path=ppt/slides/slide6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tens IV, Martens V, etc. et les femmes (208934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5 2012 at 1:12:02]]>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décentralisation territoriale (28273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18 2009 at 12:08:09]]></a:t>
            </a:r>
          </a:p>
        </p:txBody>
      </p:sp>
    </p:spTree>
  </p:cSld>
  <p:clrMapOvr>
    <a:masterClrMapping/>
  </p:clrMapOvr>
</p:sld>
</file>

<file path=ppt/slides/slide6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erspectives pour l'an 2000 (208936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5 2012 at 1:12:50]]></a:t>
            </a:r>
          </a:p>
        </p:txBody>
      </p:sp>
    </p:spTree>
  </p:cSld>
  <p:clrMapOvr>
    <a:masterClrMapping/>
  </p:clrMapOvr>
</p:sld>
</file>

<file path=ppt/slides/slide6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modélisation du comportement des communes belges (208936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5 2012 at 1:12:17]]></a:t>
            </a:r>
          </a:p>
        </p:txBody>
      </p:sp>
    </p:spTree>
  </p:cSld>
  <p:clrMapOvr>
    <a:masterClrMapping/>
  </p:clrMapOvr>
</p:sld>
</file>

<file path=ppt/slides/slide6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arrefour: EUREKA: quelle Europe technologique? (208937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5 2012 at 1:12:40]]></a:t>
            </a:r>
          </a:p>
        </p:txBody>
      </p:sp>
    </p:spTree>
  </p:cSld>
  <p:clrMapOvr>
    <a:masterClrMapping/>
  </p:clrMapOvr>
</p:sld>
</file>

<file path=ppt/slides/slide6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arrefour: Adieu, Lucien Radoux (208937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5 2012 at 1:12:54]]></a:t>
            </a:r>
          </a:p>
        </p:txBody>
      </p:sp>
    </p:spTree>
  </p:cSld>
  <p:clrMapOvr>
    <a:masterClrMapping/>
  </p:clrMapOvr>
</p:sld>
</file>

<file path=ppt/slides/slide6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Monde et les Hommes: Est/Ouest, les nouvelles propositions soviétiques (208937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5 2012 at 1:12:02]]></a:t>
            </a:r>
          </a:p>
        </p:txBody>
      </p:sp>
    </p:spTree>
  </p:cSld>
  <p:clrMapOvr>
    <a:masterClrMapping/>
  </p:clrMapOvr>
</p:sld>
</file>

<file path=ppt/slides/slide6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cialisme, n°194 (mars-avril 1986) (208974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5 2012 at 2:12:16]]></a:t>
            </a:r>
          </a:p>
        </p:txBody>
      </p:sp>
    </p:spTree>
  </p:cSld>
  <p:clrMapOvr>
    <a:masterClrMapping/>
  </p:clrMapOvr>
</p:sld>
</file>

<file path=ppt/slides/slide6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oilà qu'approche l'heure de vérité (208976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5 2012 at 2:12:04]]></a:t>
            </a:r>
          </a:p>
        </p:txBody>
      </p:sp>
    </p:spTree>
  </p:cSld>
  <p:clrMapOvr>
    <a:masterClrMapping/>
  </p:clrMapOvr>
</p:sld>
</file>

<file path=ppt/slides/slide6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Une illégalité flagrante: la désignation de l'Exécutif Régional Wallon (20897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5 2012 at 2:12:48]]></a:t>
            </a:r>
          </a:p>
        </p:txBody>
      </p:sp>
    </p:spTree>
  </p:cSld>
  <p:clrMapOvr>
    <a:masterClrMapping/>
  </p:clrMapOvr>
</p:sld>
</file>

<file path=ppt/slides/slide6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Cour d'Arbitrage et l'enseignement: les mystères d'une décision (20898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5 2012 at 2:12:41]]></a:t>
            </a:r>
          </a:p>
        </p:txBody>
      </p:sp>
    </p:spTree>
  </p:cSld>
  <p:clrMapOvr>
    <a:masterClrMapping/>
  </p:clrMapOvr>
</p:sld>
</file>

<file path=ppt/slides/slide6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élections législatives du 13 octobre 1985, analyse des résultats (20898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5 2012 at 2:12:41]]>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erstal en cartes postales et photos anciennes : tome 1 (28300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18 2009 at 3:08:05]]></a:t>
            </a:r>
          </a:p>
        </p:txBody>
      </p:sp>
    </p:spTree>
  </p:cSld>
  <p:clrMapOvr>
    <a:masterClrMapping/>
  </p:clrMapOvr>
</p:sld>
</file>

<file path=ppt/slides/slide6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927-1935: le POB dans l'opposition (20898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5 2012 at 2:12:07]]></a:t>
            </a:r>
          </a:p>
        </p:txBody>
      </p:sp>
    </p:spTree>
  </p:cSld>
  <p:clrMapOvr>
    <a:masterClrMapping/>
  </p:clrMapOvr>
</p:sld>
</file>

<file path=ppt/slides/slide6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n remontant le temps (208988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5 2012 at 2:12:15]]></a:t>
            </a:r>
          </a:p>
        </p:txBody>
      </p:sp>
    </p:spTree>
  </p:cSld>
  <p:clrMapOvr>
    <a:masterClrMapping/>
  </p:clrMapOvr>
</p:sld>
</file>

<file path=ppt/slides/slide6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16 mars de la gauche française, une si jolie défaite (208990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5 2012 at 2:12:52]]></a:t>
            </a:r>
          </a:p>
        </p:txBody>
      </p:sp>
    </p:spTree>
  </p:cSld>
  <p:clrMapOvr>
    <a:masterClrMapping/>
  </p:clrMapOvr>
</p:sld>
</file>

<file path=ppt/slides/slide6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ssais nucléaires: du moratoire soviètique au CTBT (208991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5 2012 at 2:12:20]]></a:t>
            </a:r>
          </a:p>
        </p:txBody>
      </p:sp>
    </p:spTree>
  </p:cSld>
  <p:clrMapOvr>
    <a:masterClrMapping/>
  </p:clrMapOvr>
</p:sld>
</file>

<file path=ppt/slides/slide6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arrefour: un Parti Socialiste, pour quoi faire? (208992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5 2012 at 2:12:31]]></a:t>
            </a:r>
          </a:p>
        </p:txBody>
      </p:sp>
    </p:spTree>
  </p:cSld>
  <p:clrMapOvr>
    <a:masterClrMapping/>
  </p:clrMapOvr>
</p:sld>
</file>

<file path=ppt/slides/slide6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monde et les hommes: l'enterrement d'Olof Palme (20899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5 2012 at 2:12:42]]></a:t>
            </a:r>
          </a:p>
        </p:txBody>
      </p:sp>
    </p:spTree>
  </p:cSld>
  <p:clrMapOvr>
    <a:masterClrMapping/>
  </p:clrMapOvr>
</p:sld>
</file>

<file path=ppt/slides/slide6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cialisme, n°195-196 (mai-aout 1986) (209082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5 2012 at 4:12:31]]></a:t>
            </a:r>
          </a:p>
        </p:txBody>
      </p:sp>
    </p:spTree>
  </p:cSld>
  <p:clrMapOvr>
    <a:masterClrMapping/>
  </p:clrMapOvr>
</p:sld>
</file>

<file path=ppt/slides/slide6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frique du Sud et Namibie: quelques éléments du dossier (209087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5 2012 at 4:12:12]]></a:t>
            </a:r>
          </a:p>
        </p:txBody>
      </p:sp>
    </p:spTree>
  </p:cSld>
  <p:clrMapOvr>
    <a:masterClrMapping/>
  </p:clrMapOvr>
</p:sld>
</file>

<file path=ppt/slides/slide6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arrefour: le projet Erasmus (209087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5 2012 at 4:12:18]]></a:t>
            </a:r>
          </a:p>
        </p:txBody>
      </p:sp>
    </p:spTree>
  </p:cSld>
  <p:clrMapOvr>
    <a:masterClrMapping/>
  </p:clrMapOvr>
</p:sld>
</file>

<file path=ppt/slides/slide6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cialisme, n°197 (sept.- oct. 1986) (209092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6 2012 at 9:12:34]]>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avocat de la défense du consommateur : les petits litiges : un alternative proposée par le barreau de Liège (28323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19 2009 at 10:08:06]]></a:t>
            </a:r>
          </a:p>
        </p:txBody>
      </p:sp>
    </p:spTree>
  </p:cSld>
  <p:clrMapOvr>
    <a:masterClrMapping/>
  </p:clrMapOvr>
</p:sld>
</file>

<file path=ppt/slides/slide6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imbroglio belge (209093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6 2012 at 9:12:05]]></a:t>
            </a:r>
          </a:p>
        </p:txBody>
      </p:sp>
    </p:spTree>
  </p:cSld>
  <p:clrMapOvr>
    <a:masterClrMapping/>
  </p:clrMapOvr>
</p:sld>
</file>

<file path=ppt/slides/slide6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sommet de Reykjavik, déception et espérance (209093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6 2012 at 9:12:36]]></a:t>
            </a:r>
          </a:p>
        </p:txBody>
      </p:sp>
    </p:spTree>
  </p:cSld>
  <p:clrMapOvr>
    <a:masterClrMapping/>
  </p:clrMapOvr>
</p:sld>
</file>

<file path=ppt/slides/slide6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armes nucléaires en Belgique (20909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6 2012 at 9:12:09]]></a:t>
            </a:r>
          </a:p>
        </p:txBody>
      </p:sp>
    </p:spTree>
  </p:cSld>
  <p:clrMapOvr>
    <a:masterClrMapping/>
  </p:clrMapOvr>
</p:sld>
</file>

<file path=ppt/slides/slide6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nvironnement et économie (209094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6 2012 at 9:12:26]]></a:t>
            </a:r>
          </a:p>
        </p:txBody>
      </p:sp>
    </p:spTree>
  </p:cSld>
  <p:clrMapOvr>
    <a:masterClrMapping/>
  </p:clrMapOvr>
</p:sld>
</file>

<file path=ppt/slides/slide6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nergie et pauvreté: introduction des travaux (209094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6 2012 at 9:12:04]]></a:t>
            </a:r>
          </a:p>
        </p:txBody>
      </p:sp>
    </p:spTree>
  </p:cSld>
  <p:clrMapOvr>
    <a:masterClrMapping/>
  </p:clrMapOvr>
</p:sld>
</file>

<file path=ppt/slides/slide6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nergie et pauvreté: description des institutions et des initiatives existantes (209095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6 2012 at 9:12:13]]></a:t>
            </a:r>
          </a:p>
        </p:txBody>
      </p:sp>
    </p:spTree>
  </p:cSld>
  <p:clrMapOvr>
    <a:masterClrMapping/>
  </p:clrMapOvr>
</p:sld>
</file>

<file path=ppt/slides/slide6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nergie et pauvreté: application des conventions avec les sociétés distributrices d'énergie (209095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6 2012 at 9:12:58]]></a:t>
            </a:r>
          </a:p>
        </p:txBody>
      </p:sp>
    </p:spTree>
  </p:cSld>
  <p:clrMapOvr>
    <a:masterClrMapping/>
  </p:clrMapOvr>
</p:sld>
</file>

<file path=ppt/slides/slide6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nergie et pauvreté: discussion... (209096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6 2012 at 9:12:05]]></a:t>
            </a:r>
          </a:p>
        </p:txBody>
      </p:sp>
    </p:spTree>
  </p:cSld>
  <p:clrMapOvr>
    <a:masterClrMapping/>
  </p:clrMapOvr>
</p:sld>
</file>

<file path=ppt/slides/slide6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nergie et pauvreté: conclusion des travaux (209096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6 2012 at 9:12:30]]></a:t>
            </a:r>
          </a:p>
        </p:txBody>
      </p:sp>
    </p:spTree>
  </p:cSld>
  <p:clrMapOvr>
    <a:masterClrMapping/>
  </p:clrMapOvr>
</p:sld>
</file>

<file path=ppt/slides/slide6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arrefour: il y a 20 ans, le transfert de l'OTAN en Belgique (20909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6 2012 at 9:12:13]]>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fédéralisme (28331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19 2009 at 10:08:34]]></a:t>
            </a:r>
          </a:p>
        </p:txBody>
      </p:sp>
    </p:spTree>
  </p:cSld>
  <p:clrMapOvr>
    <a:masterClrMapping/>
  </p:clrMapOvr>
</p:sld>
</file>

<file path=ppt/slides/slide6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cialisme, n°198 (nov.-déc. 1986) (209120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6 2012 at 10:12:44]]></a:t>
            </a:r>
          </a:p>
        </p:txBody>
      </p:sp>
    </p:spTree>
  </p:cSld>
  <p:clrMapOvr>
    <a:masterClrMapping/>
  </p:clrMapOvr>
</p:sld>
</file>

<file path=ppt/slides/slide6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Quelle fonction publique pour l'an 2000?: introduction (20912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6 2012 at 10:12:42]]></a:t>
            </a:r>
          </a:p>
        </p:txBody>
      </p:sp>
    </p:spTree>
  </p:cSld>
  <p:clrMapOvr>
    <a:masterClrMapping/>
  </p:clrMapOvr>
</p:sld>
</file>

<file path=ppt/slides/slide6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Quelle fonction publique pour l'an 2000?: pour que renaisse la Fonction Publique (20912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6 2012 at 10:12:23]]></a:t>
            </a:r>
          </a:p>
        </p:txBody>
      </p:sp>
    </p:spTree>
  </p:cSld>
  <p:clrMapOvr>
    <a:masterClrMapping/>
  </p:clrMapOvr>
</p:sld>
</file>

<file path=ppt/slides/slide6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Quelle fonction publique pour l'an 2000?: les relations citoyen-administration (20912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6 2012 at 10:12:32]]></a:t>
            </a:r>
          </a:p>
        </p:txBody>
      </p:sp>
    </p:spTree>
  </p:cSld>
  <p:clrMapOvr>
    <a:masterClrMapping/>
  </p:clrMapOvr>
</p:sld>
</file>

<file path=ppt/slides/slide6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Quelle fonction publique pour l'an 2000?: Les services publics, quelle gestion pour l'an 2000? (20912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6 2012 at 10:12:03]]></a:t>
            </a:r>
          </a:p>
        </p:txBody>
      </p:sp>
    </p:spTree>
  </p:cSld>
  <p:clrMapOvr>
    <a:masterClrMapping/>
  </p:clrMapOvr>
</p:sld>
</file>

<file path=ppt/slides/slide6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Quelle fonction publique pour l'an 2000?: des propositions socialistes immédiates (20913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6 2012 at 10:12:07]]></a:t>
            </a:r>
          </a:p>
        </p:txBody>
      </p:sp>
    </p:spTree>
  </p:cSld>
  <p:clrMapOvr>
    <a:masterClrMapping/>
  </p:clrMapOvr>
</p:sld>
</file>

<file path=ppt/slides/slide6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Quelle fonction publique pour l'an 2000?: le développement informatique dans les services publics (209132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6 2012 at 10:12:29]]></a:t>
            </a:r>
          </a:p>
        </p:txBody>
      </p:sp>
    </p:spTree>
  </p:cSld>
  <p:clrMapOvr>
    <a:masterClrMapping/>
  </p:clrMapOvr>
</p:sld>
</file>

<file path=ppt/slides/slide6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Quelle fonction publique pour l'an 2000?: le scandale des désiquilibres linguistiques (209132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6 2012 at 10:12:11]]></a:t>
            </a:r>
          </a:p>
        </p:txBody>
      </p:sp>
    </p:spTree>
  </p:cSld>
  <p:clrMapOvr>
    <a:masterClrMapping/>
  </p:clrMapOvr>
</p:sld>
</file>

<file path=ppt/slides/slide6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Quelle fonction publique pour l'an 2000?: les actions positives dans la Fonction Publique: l'analyse préalable (20913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6 2012 at 10:12:28]]></a:t>
            </a:r>
          </a:p>
        </p:txBody>
      </p:sp>
    </p:spTree>
  </p:cSld>
  <p:clrMapOvr>
    <a:masterClrMapping/>
  </p:clrMapOvr>
</p:sld>
</file>

<file path=ppt/slides/slide6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Quelle fonction publique pour l'an 2000?: une prime à la réhabilitation du Ministère de la Région wallonne? (20913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6 2012 at 10:12:25]]>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'était... Grâce-Berleur (28347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19 2009 at 12:08:05]]></a:t>
            </a:r>
          </a:p>
        </p:txBody>
      </p:sp>
    </p:spTree>
  </p:cSld>
  <p:clrMapOvr>
    <a:masterClrMapping/>
  </p:clrMapOvr>
</p:sld>
</file>

<file path=ppt/slides/slide6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paix mondiale: un fragile équilibre (20914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6 2012 at 10:12:58]]></a:t>
            </a:r>
          </a:p>
        </p:txBody>
      </p:sp>
    </p:spTree>
  </p:cSld>
  <p:clrMapOvr>
    <a:masterClrMapping/>
  </p:clrMapOvr>
</p:sld>
</file>

<file path=ppt/slides/slide6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monde et les hommes: les hauts et les bas du S.D.P. (20914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6 2012 at 10:12:05]]></a:t>
            </a:r>
          </a:p>
        </p:txBody>
      </p:sp>
    </p:spTree>
  </p:cSld>
  <p:clrMapOvr>
    <a:masterClrMapping/>
  </p:clrMapOvr>
</p:sld>
</file>

<file path=ppt/slides/slide6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monde et les hommes: pour le droit d'asile (209142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6 2012 at 10:12:35]]></a:t>
            </a:r>
          </a:p>
        </p:txBody>
      </p:sp>
    </p:spTree>
  </p:cSld>
  <p:clrMapOvr>
    <a:masterClrMapping/>
  </p:clrMapOvr>
</p:sld>
</file>

<file path=ppt/slides/slide6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cialisme, n°199 ( jan.-fév. 1987) (20916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6 2012 at 11:12:39]]></a:t>
            </a:r>
          </a:p>
        </p:txBody>
      </p:sp>
    </p:spTree>
  </p:cSld>
  <p:clrMapOvr>
    <a:masterClrMapping/>
  </p:clrMapOvr>
</p:sld>
</file>

<file path=ppt/slides/slide6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curieuse gestion de la dette publique par Martens VI (209170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6 2012 at 11:12:40]]></a:t>
            </a:r>
          </a:p>
        </p:txBody>
      </p:sp>
    </p:spTree>
  </p:cSld>
  <p:clrMapOvr>
    <a:masterClrMapping/>
  </p:clrMapOvr>
</p:sld>
</file>

<file path=ppt/slides/slide6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accord de la  Sainte-Catherine (20917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6 2012 at 11:12:54]]></a:t>
            </a:r>
          </a:p>
        </p:txBody>
      </p:sp>
    </p:spTree>
  </p:cSld>
  <p:clrMapOvr>
    <a:masterClrMapping/>
  </p:clrMapOvr>
</p:sld>
</file>

<file path=ppt/slides/slide6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imbroglio Européen (209172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6 2012 at 11:12:35]]></a:t>
            </a:r>
          </a:p>
        </p:txBody>
      </p:sp>
    </p:spTree>
  </p:cSld>
  <p:clrMapOvr>
    <a:masterClrMapping/>
  </p:clrMapOvr>
</p:sld>
</file>

<file path=ppt/slides/slide6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deux grandes puissances violent l'accord SALT-2 (209173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6 2012 at 11:12:40]]></a:t>
            </a:r>
          </a:p>
        </p:txBody>
      </p:sp>
    </p:spTree>
  </p:cSld>
  <p:clrMapOvr>
    <a:masterClrMapping/>
  </p:clrMapOvr>
</p:sld>
</file>

<file path=ppt/slides/slide6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uvelles technologies: un colloque, pourquoi? (209173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6 2012 at 11:12:48]]></a:t>
            </a:r>
          </a:p>
        </p:txBody>
      </p:sp>
    </p:spTree>
  </p:cSld>
  <p:clrMapOvr>
    <a:masterClrMapping/>
  </p:clrMapOvr>
</p:sld>
</file>

<file path=ppt/slides/slide6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uvelles technologies, administrations et syndicats: technologies de l'information (20917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6 2012 at 11:12:16]]>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ntreprises et travailleurs de Wallonie (28578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25 2009 at 4:08:45]]></a:t>
            </a:r>
          </a:p>
        </p:txBody>
      </p:sp>
    </p:spTree>
  </p:cSld>
  <p:clrMapOvr>
    <a:masterClrMapping/>
  </p:clrMapOvr>
</p:sld>
</file>

<file path=ppt/slides/slide6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uvelles technologies, administrations et syndicats: nouvelles technologies en services publics (20917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6 2012 at 11:12:07]]></a:t>
            </a:r>
          </a:p>
        </p:txBody>
      </p:sp>
    </p:spTree>
  </p:cSld>
  <p:clrMapOvr>
    <a:masterClrMapping/>
  </p:clrMapOvr>
</p:sld>
</file>

<file path=ppt/slides/slide6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uvelles technologies, administration et syndicats: l'émergence de nouvelles technologies (20917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6 2012 at 11:12:53]]></a:t>
            </a:r>
          </a:p>
        </p:txBody>
      </p:sp>
    </p:spTree>
  </p:cSld>
  <p:clrMapOvr>
    <a:masterClrMapping/>
  </p:clrMapOvr>
</p:sld>
</file>

<file path=ppt/slides/slide6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uvelles technologies, administration et syndicats: ébauche de stratégie syndicale (209180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6 2012 at 11:12:32]]></a:t>
            </a:r>
          </a:p>
        </p:txBody>
      </p:sp>
    </p:spTree>
  </p:cSld>
  <p:clrMapOvr>
    <a:masterClrMapping/>
  </p:clrMapOvr>
</p:sld>
</file>

<file path=ppt/slides/slide6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uvelles technologies, administration et syndicats: répercussions de l'application des nouvelles technologies (20918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6 2012 at 11:12:25]]></a:t>
            </a:r>
          </a:p>
        </p:txBody>
      </p:sp>
    </p:spTree>
  </p:cSld>
  <p:clrMapOvr>
    <a:masterClrMapping/>
  </p:clrMapOvr>
</p:sld>
</file>

<file path=ppt/slides/slide6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uvelles technologies, administration et syndicats: l'impact des nouvelles technologies en niveau socio-culturel (20918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6 2012 at 11:12:02]]></a:t>
            </a:r>
          </a:p>
        </p:txBody>
      </p:sp>
    </p:spTree>
  </p:cSld>
  <p:clrMapOvr>
    <a:masterClrMapping/>
  </p:clrMapOvr>
</p:sld>
</file>

<file path=ppt/slides/slide6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uvelles technologies, administration et syndicats: l'importance économique du secteur informatique en Belgique (20918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6 2012 at 11:12:54]]></a:t>
            </a:r>
          </a:p>
        </p:txBody>
      </p:sp>
    </p:spTree>
  </p:cSld>
  <p:clrMapOvr>
    <a:masterClrMapping/>
  </p:clrMapOvr>
</p:sld>
</file>

<file path=ppt/slides/slide6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cialisme, n°200 (mars-avril 1987) (20921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6 2012 at 1:12:03]]></a:t>
            </a:r>
          </a:p>
        </p:txBody>
      </p:sp>
    </p:spTree>
  </p:cSld>
  <p:clrMapOvr>
    <a:masterClrMapping/>
  </p:clrMapOvr>
</p:sld>
</file>

<file path=ppt/slides/slide6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ntreprises publiques: l'incroyable patinage de Martens VI (209218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6 2012 at 1:12:28]]></a:t>
            </a:r>
          </a:p>
        </p:txBody>
      </p:sp>
    </p:spTree>
  </p:cSld>
  <p:clrMapOvr>
    <a:masterClrMapping/>
  </p:clrMapOvr>
</p:sld>
</file>

<file path=ppt/slides/slide6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arti Socialiste face aux missiles (20922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6 2012 at 1:12:28]]></a:t>
            </a:r>
          </a:p>
        </p:txBody>
      </p:sp>
    </p:spTree>
  </p:cSld>
  <p:clrMapOvr>
    <a:masterClrMapping/>
  </p:clrMapOvr>
</p:sld>
</file>

<file path=ppt/slides/slide6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léments modérateurs dans l'évaluation du rapport des forces et dans la perception de la menace (209220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6 2012 at 1:12:29]]>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"VRP" : conditions de travail et d'emploi des voyageurs, représentants et placiers (28716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28 2009 at 12:08:56]]></a:t>
            </a:r>
          </a:p>
        </p:txBody>
      </p:sp>
    </p:spTree>
  </p:cSld>
  <p:clrMapOvr>
    <a:masterClrMapping/>
  </p:clrMapOvr>
</p:sld>
</file>

<file path=ppt/slides/slide6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ux ans de réflexion et d'action des femmes du Parti Socialiste: partager le fruit de nos réflexions (20922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6 2012 at 1:12:41]]></a:t>
            </a:r>
          </a:p>
        </p:txBody>
      </p:sp>
    </p:spTree>
  </p:cSld>
  <p:clrMapOvr>
    <a:masterClrMapping/>
  </p:clrMapOvr>
</p:sld>
</file>

<file path=ppt/slides/slide6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ux ans de réflexion et d'action des femmes du Parti Socialiste: la Commission du Travail des Femmes (20922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6 2012 at 1:12:45]]></a:t>
            </a:r>
          </a:p>
        </p:txBody>
      </p:sp>
    </p:spTree>
  </p:cSld>
  <p:clrMapOvr>
    <a:masterClrMapping/>
  </p:clrMapOvr>
</p:sld>
</file>

<file path=ppt/slides/slide6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ux ans de réflexion et d'action des femmes du Parti Socialiste: le service pour la promotion culturelle et professionnelle des femmes (209226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6 2012 at 1:12:18]]></a:t>
            </a:r>
          </a:p>
        </p:txBody>
      </p:sp>
    </p:spTree>
  </p:cSld>
  <p:clrMapOvr>
    <a:masterClrMapping/>
  </p:clrMapOvr>
</p:sld>
</file>

<file path=ppt/slides/slide6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ux ans de réflexion et d'action des femmes du Parti Socialiste:  le Conseil national des Femmes belges (209227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6 2012 at 1:12]]></a:t>
            </a:r>
          </a:p>
        </p:txBody>
      </p:sp>
    </p:spTree>
  </p:cSld>
  <p:clrMapOvr>
    <a:masterClrMapping/>
  </p:clrMapOvr>
</p:sld>
</file>

<file path=ppt/slides/slide6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ux ans de réflexion et d'action des femmes du Parti Socialiste: un programme d'actions de cinq ans (209227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6 2012 at 1:12:16]]></a:t>
            </a:r>
          </a:p>
        </p:txBody>
      </p:sp>
    </p:spTree>
  </p:cSld>
  <p:clrMapOvr>
    <a:masterClrMapping/>
  </p:clrMapOvr>
</p:sld>
</file>

<file path=ppt/slides/slide6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ux ans de réflexion et d'action des femmes du Parti Socialiste: 60% des pensionnés sont des femmes (20922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6 2012 at 1:12:28]]></a:t>
            </a:r>
          </a:p>
        </p:txBody>
      </p:sp>
    </p:spTree>
  </p:cSld>
  <p:clrMapOvr>
    <a:masterClrMapping/>
  </p:clrMapOvr>
</p:sld>
</file>

<file path=ppt/slides/slide6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ux ans de réflexion et d'action des femmes du Parti Socialiste: les femmes et la fiscalité (20922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6 2012 at 1:12:25]]></a:t>
            </a:r>
          </a:p>
        </p:txBody>
      </p:sp>
    </p:spTree>
  </p:cSld>
  <p:clrMapOvr>
    <a:masterClrMapping/>
  </p:clrMapOvr>
</p:sld>
</file>

<file path=ppt/slides/slide6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ux ans de réflexion et d'action des femmes du Parti Socialiste: la formation à la prise de parole (209228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6 2012 at 1:12:35]]></a:t>
            </a:r>
          </a:p>
        </p:txBody>
      </p:sp>
    </p:spTree>
  </p:cSld>
  <p:clrMapOvr>
    <a:masterClrMapping/>
  </p:clrMapOvr>
</p:sld>
</file>

<file path=ppt/slides/slide6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ux ans de réflexion et d'action des femmes du Parti Socialiste: les problèmes éthiques et juridiques posés par la fécondation artificielle (209228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6 2012 at 1:12:58]]></a:t>
            </a:r>
          </a:p>
        </p:txBody>
      </p:sp>
    </p:spTree>
  </p:cSld>
  <p:clrMapOvr>
    <a:masterClrMapping/>
  </p:clrMapOvr>
</p:sld>
</file>

<file path=ppt/slides/slide6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ux ans de réflexion et d'action des femmes du Parti Socialiste: la libre circulation des enfants (209228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6 2012 at 1:12:46]]>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ourquoi la Belgique ? : éléments de réponse (28716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28 2009 at 12:08:40]]></a:t>
            </a:r>
          </a:p>
        </p:txBody>
      </p:sp>
    </p:spTree>
  </p:cSld>
  <p:clrMapOvr>
    <a:masterClrMapping/>
  </p:clrMapOvr>
</p:sld>
</file>

<file path=ppt/slides/slide6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ux ans de réflexion et d'action des femmes du Parti Socialiste: les impacts de Val-Duchesse sur l'emploi (209229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6 2012 at 1:12:44]]></a:t>
            </a:r>
          </a:p>
        </p:txBody>
      </p:sp>
    </p:spTree>
  </p:cSld>
  <p:clrMapOvr>
    <a:masterClrMapping/>
  </p:clrMapOvr>
</p:sld>
</file>

<file path=ppt/slides/slide6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ux ans de réflexion et d'action des femmes du Parti Socialiste: les retombées de Val-Duchesse en matière de sécurité sociale (20923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6 2012 at 1:12:07]]></a:t>
            </a:r>
          </a:p>
        </p:txBody>
      </p:sp>
    </p:spTree>
  </p:cSld>
  <p:clrMapOvr>
    <a:masterClrMapping/>
  </p:clrMapOvr>
</p:sld>
</file>

<file path=ppt/slides/slide6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cialisme, n°201 (mai-juin 1987) (20931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6 2012 at 4:12:49]]></a:t>
            </a:r>
          </a:p>
        </p:txBody>
      </p:sp>
    </p:spTree>
  </p:cSld>
  <p:clrMapOvr>
    <a:masterClrMapping/>
  </p:clrMapOvr>
</p:sld>
</file>

<file path=ppt/slides/slide6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flexibililté de l'emploi: le mauvais emploi chasse le bon (20931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6 2012 at 4:12:09]]></a:t>
            </a:r>
          </a:p>
        </p:txBody>
      </p:sp>
    </p:spTree>
  </p:cSld>
  <p:clrMapOvr>
    <a:masterClrMapping/>
  </p:clrMapOvr>
</p:sld>
</file>

<file path=ppt/slides/slide6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flexibilité de l'emploi: qu'en pensent les socialistes? (20931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6 2012 at 4:12]]></a:t>
            </a:r>
          </a:p>
        </p:txBody>
      </p:sp>
    </p:spTree>
  </p:cSld>
  <p:clrMapOvr>
    <a:masterClrMapping/>
  </p:clrMapOvr>
</p:sld>
</file>

<file path=ppt/slides/slide6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flexibilité de l'emploi: dérégulation du marché du travail et normes internationales du travail (209314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6 2012 at 4:12:49]]></a:t>
            </a:r>
          </a:p>
        </p:txBody>
      </p:sp>
    </p:spTree>
  </p:cSld>
  <p:clrMapOvr>
    <a:masterClrMapping/>
  </p:clrMapOvr>
</p:sld>
</file>

<file path=ppt/slides/slide6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flexibilité de l'emploi: les aspects juridiques de la flexibilité (209315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6 2012 at 4:12:18]]></a:t>
            </a:r>
          </a:p>
        </p:txBody>
      </p:sp>
    </p:spTree>
  </p:cSld>
  <p:clrMapOvr>
    <a:masterClrMapping/>
  </p:clrMapOvr>
</p:sld>
</file>

<file path=ppt/slides/slide6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flexibilité de l'emploi: emploi et chômage éclatés (209315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6 2012 at 4:12:28]]></a:t>
            </a:r>
          </a:p>
        </p:txBody>
      </p:sp>
    </p:spTree>
  </p:cSld>
  <p:clrMapOvr>
    <a:masterClrMapping/>
  </p:clrMapOvr>
</p:sld>
</file>

<file path=ppt/slides/slide6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flexibilité de l'emploi: maitriser son sort dans l'entreprise (20931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6 2012 at 4:12:23]]></a:t>
            </a:r>
          </a:p>
        </p:txBody>
      </p:sp>
    </p:spTree>
  </p:cSld>
  <p:clrMapOvr>
    <a:masterClrMapping/>
  </p:clrMapOvr>
</p:sld>
</file>

<file path=ppt/slides/slide6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flexibilité de l'emploi: la flexibilité vécue - expérience d'une grande entreprise (20931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6 2012 at 4:12:27]]>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885-1985 : Histoire des fédérations : Brabant wallon (31281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 2009 at 2:12:49]]></a:t>
            </a:r>
          </a:p>
        </p:txBody>
      </p:sp>
    </p:spTree>
  </p:cSld>
  <p:clrMapOvr>
    <a:masterClrMapping/>
  </p:clrMapOvr>
</p:sld>
</file>

<file path=ppt/slides/slide6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flexibilité de l'emploi: le secteur public: inaccessible? (209316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6 2012 at 4:12:03]]></a:t>
            </a:r>
          </a:p>
        </p:txBody>
      </p:sp>
    </p:spTree>
  </p:cSld>
  <p:clrMapOvr>
    <a:masterClrMapping/>
  </p:clrMapOvr>
</p:sld>
</file>

<file path=ppt/slides/slide6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ascais, le XVè congrès de l'UPSCE (20931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6 2012 at 4:12:31]]></a:t>
            </a:r>
          </a:p>
        </p:txBody>
      </p:sp>
    </p:spTree>
  </p:cSld>
  <p:clrMapOvr>
    <a:masterClrMapping/>
  </p:clrMapOvr>
</p:sld>
</file>

<file path=ppt/slides/slide6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unité de l'Europe pour l'emploi et la paix (209318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6 2012 at 4:12:51]]></a:t>
            </a:r>
          </a:p>
        </p:txBody>
      </p:sp>
    </p:spTree>
  </p:cSld>
  <p:clrMapOvr>
    <a:masterClrMapping/>
  </p:clrMapOvr>
</p:sld>
</file>

<file path=ppt/slides/slide6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cialisme, n°202-203 ( Juill.- oct. 1987) (209328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6 2012 at 4:12:53]]></a:t>
            </a:r>
          </a:p>
        </p:txBody>
      </p:sp>
    </p:spTree>
  </p:cSld>
  <p:clrMapOvr>
    <a:masterClrMapping/>
  </p:clrMapOvr>
</p:sld>
</file>

<file path=ppt/slides/slide6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ilan de la Présidence belge du Conseil des Communautés européennes (209330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6 2012 at 4:12:45]]></a:t>
            </a:r>
          </a:p>
        </p:txBody>
      </p:sp>
    </p:spTree>
  </p:cSld>
  <p:clrMapOvr>
    <a:masterClrMapping/>
  </p:clrMapOvr>
</p:sld>
</file>

<file path=ppt/slides/slide6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recherche scientifique en Belgique et dans la C.E.E.: la recherche scientifique, clé de l'avenir (20933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6 2012 at 4:12:32]]></a:t>
            </a:r>
          </a:p>
        </p:txBody>
      </p:sp>
    </p:spTree>
  </p:cSld>
  <p:clrMapOvr>
    <a:masterClrMapping/>
  </p:clrMapOvr>
</p:sld>
</file>

<file path=ppt/slides/slide6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recherche scientifique en Belgique et dans la C.E.E.: cerveaux européens: encouragement, encadrement ou expatriation (209332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6 2012 at 4:12:43]]></a:t>
            </a:r>
          </a:p>
        </p:txBody>
      </p:sp>
    </p:spTree>
  </p:cSld>
  <p:clrMapOvr>
    <a:masterClrMapping/>
  </p:clrMapOvr>
</p:sld>
</file>

<file path=ppt/slides/slide6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recherche scientifique en Belgique et dans la C.E.E.: les actions de la CEE au service du développement (209333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6 2012 at 4:12:06]]></a:t>
            </a:r>
          </a:p>
        </p:txBody>
      </p:sp>
    </p:spTree>
  </p:cSld>
  <p:clrMapOvr>
    <a:masterClrMapping/>
  </p:clrMapOvr>
</p:sld>
</file>

<file path=ppt/slides/slide6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recherche scientifique en Belgique et dans la C.E.E.: où en est la politique scientifique belge? (209333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6 2012 at 4:12:30]]></a:t>
            </a:r>
          </a:p>
        </p:txBody>
      </p:sp>
    </p:spTree>
  </p:cSld>
  <p:clrMapOvr>
    <a:masterClrMapping/>
  </p:clrMapOvr>
</p:sld>
</file>

<file path=ppt/slides/slide6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recherche scientifique en Belgique et dans la C.E.E.: le financement des Universités (209333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6 2012 at 4:12:40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 l'enseigne de la Belgique nouvelle (25841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12 2009 at 8:05:50]]>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885-1985 : Histoire des fédérations : Bruxelles (3128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 2009 at 2:12:34]]></a:t>
            </a:r>
          </a:p>
        </p:txBody>
      </p:sp>
    </p:spTree>
  </p:cSld>
  <p:clrMapOvr>
    <a:masterClrMapping/>
  </p:clrMapOvr>
</p:sld>
</file>

<file path=ppt/slides/slide7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recherche scientifique en Belgique et dans la C.E.E.: les aides fiscales à la recherche (209333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6 2012 at 4:12:23]]></a:t>
            </a:r>
          </a:p>
        </p:txBody>
      </p:sp>
    </p:spTree>
  </p:cSld>
  <p:clrMapOvr>
    <a:masterClrMapping/>
  </p:clrMapOvr>
</p:sld>
</file>

<file path=ppt/slides/slide7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recherche scientifique en Belgique et dans la C.E.E.: la Région wallonne et la recherche (209333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6 2012 at 4:12:29]]></a:t>
            </a:r>
          </a:p>
        </p:txBody>
      </p:sp>
    </p:spTree>
  </p:cSld>
  <p:clrMapOvr>
    <a:masterClrMapping/>
  </p:clrMapOvr>
</p:sld>
</file>

<file path=ppt/slides/slide7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recherche scientifique en Belgique et dans la C.E.E.:  les établissements scientifiques de l'Etat (20933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6 2012 at 4:12:44]]></a:t>
            </a:r>
          </a:p>
        </p:txBody>
      </p:sp>
    </p:spTree>
  </p:cSld>
  <p:clrMapOvr>
    <a:masterClrMapping/>
  </p:clrMapOvr>
</p:sld>
</file>

<file path=ppt/slides/slide7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recherche scientifique en Belgique et dans la C.E.E.: la place des sciences sociales dans la recherche scientifique (209334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6 2012 at 4:12:29]]></a:t>
            </a:r>
          </a:p>
        </p:txBody>
      </p:sp>
    </p:spTree>
  </p:cSld>
  <p:clrMapOvr>
    <a:masterClrMapping/>
  </p:clrMapOvr>
</p:sld>
</file>

<file path=ppt/slides/slide7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année de l'environnement: l'arbre et la forêt (20933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7 2012 at 8:12:25]]></a:t>
            </a:r>
          </a:p>
        </p:txBody>
      </p:sp>
    </p:spTree>
  </p:cSld>
  <p:clrMapOvr>
    <a:masterClrMapping/>
  </p:clrMapOvr>
</p:sld>
</file>

<file path=ppt/slides/slide7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écessité fait... convention (20933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7 2012 at 8:12]]></a:t>
            </a:r>
          </a:p>
        </p:txBody>
      </p:sp>
    </p:spTree>
  </p:cSld>
  <p:clrMapOvr>
    <a:masterClrMapping/>
  </p:clrMapOvr>
</p:sld>
</file>

<file path=ppt/slides/slide7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léments modérateurs dans l'évaluation du rapport des forces (209338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7 2012 at 8:12:43]]></a:t>
            </a:r>
          </a:p>
        </p:txBody>
      </p:sp>
    </p:spTree>
  </p:cSld>
  <p:clrMapOvr>
    <a:masterClrMapping/>
  </p:clrMapOvr>
</p:sld>
</file>

<file path=ppt/slides/slide7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ur la crise au San Salvador (209338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7 2012 at 8:12:55]]></a:t>
            </a:r>
          </a:p>
        </p:txBody>
      </p:sp>
    </p:spTree>
  </p:cSld>
  <p:clrMapOvr>
    <a:masterClrMapping/>
  </p:clrMapOvr>
</p:sld>
</file>

<file path=ppt/slides/slide7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cialisme, n°204 (nov.- déc. 1987) (209528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7 2012 at 2:12:55]]></a:t>
            </a:r>
          </a:p>
        </p:txBody>
      </p:sp>
    </p:spTree>
  </p:cSld>
  <p:clrMapOvr>
    <a:masterClrMapping/>
  </p:clrMapOvr>
</p:sld>
</file>

<file path=ppt/slides/slide7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indispensable Europe (209530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7 2012 at 2:12:10]]>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885-1985 : Histoire des fédérations : Charleroi (31283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 2009 at 2:12:56]]></a:t>
            </a:r>
          </a:p>
        </p:txBody>
      </p:sp>
    </p:spTree>
  </p:cSld>
  <p:clrMapOvr>
    <a:masterClrMapping/>
  </p:clrMapOvr>
</p:sld>
</file>

<file path=ppt/slides/slide7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Il y a vingt ans, les socialistes wallons... (209530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7 2012 at 2:12:18]]></a:t>
            </a:r>
          </a:p>
        </p:txBody>
      </p:sp>
    </p:spTree>
  </p:cSld>
  <p:clrMapOvr>
    <a:masterClrMapping/>
  </p:clrMapOvr>
</p:sld>
</file>

<file path=ppt/slides/slide7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enjeux du combat wallon (209531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7 2012 at 2:12:10]]></a:t>
            </a:r>
          </a:p>
        </p:txBody>
      </p:sp>
    </p:spTree>
  </p:cSld>
  <p:clrMapOvr>
    <a:masterClrMapping/>
  </p:clrMapOvr>
</p:sld>
</file>

<file path=ppt/slides/slide7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étapes du combat wallon (209531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7 2012 at 2:12:23]]></a:t>
            </a:r>
          </a:p>
        </p:txBody>
      </p:sp>
    </p:spTree>
  </p:cSld>
  <p:clrMapOvr>
    <a:masterClrMapping/>
  </p:clrMapOvr>
</p:sld>
</file>

<file path=ppt/slides/slide7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congrès socialistes wallons de 1967 (20953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7 2012 at 2:12:11]]></a:t>
            </a:r>
          </a:p>
        </p:txBody>
      </p:sp>
    </p:spTree>
  </p:cSld>
  <p:clrMapOvr>
    <a:masterClrMapping/>
  </p:clrMapOvr>
</p:sld>
</file>

<file path=ppt/slides/slide7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njeu et limites de l'engagement des catholiques dans la vie politique (209532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7 2012 at 2:12:36]]></a:t>
            </a:r>
          </a:p>
        </p:txBody>
      </p:sp>
    </p:spTree>
  </p:cSld>
  <p:clrMapOvr>
    <a:masterClrMapping/>
  </p:clrMapOvr>
</p:sld>
</file>

<file path=ppt/slides/slide7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internationale Socialiste et l'Afrique (209532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7 2012 at 2:12:54]]></a:t>
            </a:r>
          </a:p>
        </p:txBody>
      </p:sp>
    </p:spTree>
  </p:cSld>
  <p:clrMapOvr>
    <a:masterClrMapping/>
  </p:clrMapOvr>
</p:sld>
</file>

<file path=ppt/slides/slide7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Intervention à la conférence de Dakar de l'I.S. (209532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7 2012 at 2:12:01]]></a:t>
            </a:r>
          </a:p>
        </p:txBody>
      </p:sp>
    </p:spTree>
  </p:cSld>
  <p:clrMapOvr>
    <a:masterClrMapping/>
  </p:clrMapOvr>
</p:sld>
</file>

<file path=ppt/slides/slide7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ignification politique et implications militaires de l'option zéro (209533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7 2012 at 2:12:09]]></a:t>
            </a:r>
          </a:p>
        </p:txBody>
      </p:sp>
    </p:spTree>
  </p:cSld>
  <p:clrMapOvr>
    <a:masterClrMapping/>
  </p:clrMapOvr>
</p:sld>
</file>

<file path=ppt/slides/slide7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pratique sportive, phénomène social: colloque de Tubize (27 juin 1987) (20953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7 2012 at 2:12:18]]></a:t>
            </a:r>
          </a:p>
        </p:txBody>
      </p:sp>
    </p:spTree>
  </p:cSld>
  <p:clrMapOvr>
    <a:masterClrMapping/>
  </p:clrMapOvr>
</p:sld>
</file>

<file path=ppt/slides/slide7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cialisme, n°205 (janv.-fév. 1988) (20962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0 2012 at 8:12:37]]>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885-1985 : Histoire des fédérations : Huy Waremme (31284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 2009 at 2:12:17]]></a:t>
            </a:r>
          </a:p>
        </p:txBody>
      </p:sp>
    </p:spTree>
  </p:cSld>
  <p:clrMapOvr>
    <a:masterClrMapping/>
  </p:clrMapOvr>
</p:sld>
</file>

<file path=ppt/slides/slide7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élections du 13 décembre 1987 en wallonie (20962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0 2012 at 8:12:14]]></a:t>
            </a:r>
          </a:p>
        </p:txBody>
      </p:sp>
    </p:spTree>
  </p:cSld>
  <p:clrMapOvr>
    <a:masterClrMapping/>
  </p:clrMapOvr>
</p:sld>
</file>

<file path=ppt/slides/slide7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élections françaises et la construction européenne (20963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0 2012 at 9:12:50]]></a:t>
            </a:r>
          </a:p>
        </p:txBody>
      </p:sp>
    </p:spTree>
  </p:cSld>
  <p:clrMapOvr>
    <a:masterClrMapping/>
  </p:clrMapOvr>
</p:sld>
</file>

<file path=ppt/slides/slide7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radioprotection (20963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0 2012 at 9:12]]></a:t>
            </a:r>
          </a:p>
        </p:txBody>
      </p:sp>
    </p:spTree>
  </p:cSld>
  <p:clrMapOvr>
    <a:masterClrMapping/>
  </p:clrMapOvr>
</p:sld>
</file>

<file path=ppt/slides/slide7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léments modérateurs dans l'évaluatioin des rapports de forces (3) (20963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0 2012 at 9:12:28]]></a:t>
            </a:r>
          </a:p>
        </p:txBody>
      </p:sp>
    </p:spTree>
  </p:cSld>
  <p:clrMapOvr>
    <a:masterClrMapping/>
  </p:clrMapOvr>
</p:sld>
</file>

<file path=ppt/slides/slide7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arrefour: un vieux militant socialiste est mort (20963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0 2012 at 9:12:53]]></a:t>
            </a:r>
          </a:p>
        </p:txBody>
      </p:sp>
    </p:spTree>
  </p:cSld>
  <p:clrMapOvr>
    <a:masterClrMapping/>
  </p:clrMapOvr>
</p:sld>
</file>

<file path=ppt/slides/slide7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cialisme, n°206 (mars-avril 1988) (20965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0 2012 at 9:12:13]]></a:t>
            </a:r>
          </a:p>
        </p:txBody>
      </p:sp>
    </p:spTree>
  </p:cSld>
  <p:clrMapOvr>
    <a:masterClrMapping/>
  </p:clrMapOvr>
</p:sld>
</file>

<file path=ppt/slides/slide7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iscours au Congrés de participation gouvernementale (20965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0 2012 at 9:12:31]]></a:t>
            </a:r>
          </a:p>
        </p:txBody>
      </p:sp>
    </p:spTree>
  </p:cSld>
  <p:clrMapOvr>
    <a:masterClrMapping/>
  </p:clrMapOvr>
</p:sld>
</file>

<file path=ppt/slides/slide7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premiers 1er mai en Wallonie et à Bruxelles (209660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0 2012 at 9:12:10]]></a:t>
            </a:r>
          </a:p>
        </p:txBody>
      </p:sp>
    </p:spTree>
  </p:cSld>
  <p:clrMapOvr>
    <a:masterClrMapping/>
  </p:clrMapOvr>
</p:sld>
</file>

<file path=ppt/slides/slide7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TGV: de l'Europe aux clochers (20966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0 2012 at 9:12:46]]></a:t>
            </a:r>
          </a:p>
        </p:txBody>
      </p:sp>
    </p:spTree>
  </p:cSld>
  <p:clrMapOvr>
    <a:masterClrMapping/>
  </p:clrMapOvr>
</p:sld>
</file>

<file path=ppt/slides/slide7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olitique agricole commune et Pays du Tiers-Monde (20966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0 2012 at 9:12:53]]>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885-1985 : Histoire des fédérations : Luxembourg (31285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 2009 at 3:12:15]]></a:t>
            </a:r>
          </a:p>
        </p:txBody>
      </p:sp>
    </p:spTree>
  </p:cSld>
  <p:clrMapOvr>
    <a:masterClrMapping/>
  </p:clrMapOvr>
</p:sld>
</file>

<file path=ppt/slides/slide7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pproche du processus décisionnel à l'OTAN, ou vertus de l'allégance (20966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0 2012 at 9:12:07]]></a:t>
            </a:r>
          </a:p>
        </p:txBody>
      </p:sp>
    </p:spTree>
  </p:cSld>
  <p:clrMapOvr>
    <a:masterClrMapping/>
  </p:clrMapOvr>
</p:sld>
</file>

<file path=ppt/slides/slide7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Un rapprochement des PS et PC allemands par-delà le rideau de fer (20967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0 2012 at 9:12:05]]></a:t>
            </a:r>
          </a:p>
        </p:txBody>
      </p:sp>
    </p:spTree>
  </p:cSld>
  <p:clrMapOvr>
    <a:masterClrMapping/>
  </p:clrMapOvr>
</p:sld>
</file>

<file path=ppt/slides/slide7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expérience socialiste en Inde (20967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0 2012 at 9:12:25]]></a:t>
            </a:r>
          </a:p>
        </p:txBody>
      </p:sp>
    </p:spTree>
  </p:cSld>
  <p:clrMapOvr>
    <a:masterClrMapping/>
  </p:clrMapOvr>
</p:sld>
</file>

<file path=ppt/slides/slide7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arrefour: l'OPAmania (20967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0 2012 at 9:12:22]]></a:t>
            </a:r>
          </a:p>
        </p:txBody>
      </p:sp>
    </p:spTree>
  </p:cSld>
  <p:clrMapOvr>
    <a:masterClrMapping/>
  </p:clrMapOvr>
</p:sld>
</file>

<file path=ppt/slides/slide7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cialisme, n°207 (mai-juin 1988) (20970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0 2012 at 9:12:50]]></a:t>
            </a:r>
          </a:p>
        </p:txBody>
      </p:sp>
    </p:spTree>
  </p:cSld>
  <p:clrMapOvr>
    <a:masterClrMapping/>
  </p:clrMapOvr>
</p:sld>
</file>

<file path=ppt/slides/slide7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Innovation et tradition dans le rituel de la crise (octobre 87-mai 88) (20970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0 2012 at 10:12:14]]></a:t>
            </a:r>
          </a:p>
        </p:txBody>
      </p:sp>
    </p:spTree>
  </p:cSld>
  <p:clrMapOvr>
    <a:masterClrMapping/>
  </p:clrMapOvr>
</p:sld>
</file>

<file path=ppt/slides/slide7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épénalisation de l'avortement.. vingt ans après (209706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0 2012 at 10:12:45]]></a:t>
            </a:r>
          </a:p>
        </p:txBody>
      </p:sp>
    </p:spTree>
  </p:cSld>
  <p:clrMapOvr>
    <a:masterClrMapping/>
  </p:clrMapOvr>
</p:sld>
</file>

<file path=ppt/slides/slide7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développement local: "local-démocratie" ou "basisme autarcique" (20970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0 2012 at 10:12:59]]></a:t>
            </a:r>
          </a:p>
        </p:txBody>
      </p:sp>
    </p:spTree>
  </p:cSld>
  <p:clrMapOvr>
    <a:masterClrMapping/>
  </p:clrMapOvr>
</p:sld>
</file>

<file path=ppt/slides/slide7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"Perestroïka": sa valeur et ses limites (209708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0 2012 at 10:12:25]]></a:t>
            </a:r>
          </a:p>
        </p:txBody>
      </p:sp>
    </p:spTree>
  </p:cSld>
  <p:clrMapOvr>
    <a:masterClrMapping/>
  </p:clrMapOvr>
</p:sld>
</file>

<file path=ppt/slides/slide7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concept de suffisance (209708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0 2012 at 10:12:33]]>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885-1985 : Histoire des fédérations : Namur Dinant Philippeville (31286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 2009 at 3:12:56]]></a:t>
            </a:r>
          </a:p>
        </p:txBody>
      </p:sp>
    </p:spTree>
  </p:cSld>
  <p:clrMapOvr>
    <a:masterClrMapping/>
  </p:clrMapOvr>
</p:sld>
</file>

<file path=ppt/slides/slide7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I.S. et le Moyen-Orient (209709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0 2012 at 10:12:38]]></a:t>
            </a:r>
          </a:p>
        </p:txBody>
      </p:sp>
    </p:spTree>
  </p:cSld>
  <p:clrMapOvr>
    <a:masterClrMapping/>
  </p:clrMapOvr>
</p:sld>
</file>

<file path=ppt/slides/slide7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lidarité et publicité (209709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0 2012 at 10:12:29]]></a:t>
            </a:r>
          </a:p>
        </p:txBody>
      </p:sp>
    </p:spTree>
  </p:cSld>
  <p:clrMapOvr>
    <a:masterClrMapping/>
  </p:clrMapOvr>
</p:sld>
</file>

<file path=ppt/slides/slide7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abeuf ou le Socialimse dans la Révolution 1789 (20971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0 2012 at 10:12:22]]></a:t>
            </a:r>
          </a:p>
        </p:txBody>
      </p:sp>
    </p:spTree>
  </p:cSld>
  <p:clrMapOvr>
    <a:masterClrMapping/>
  </p:clrMapOvr>
</p:sld>
</file>

<file path=ppt/slides/slide7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cialisme, n°208-209 (juill.- oct. 1988) (20973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0 2012 at 10:12:13]]></a:t>
            </a:r>
          </a:p>
        </p:txBody>
      </p:sp>
    </p:spTree>
  </p:cSld>
  <p:clrMapOvr>
    <a:masterClrMapping/>
  </p:clrMapOvr>
</p:sld>
</file>

<file path=ppt/slides/slide7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ossier Amérique Centrale: un "conflit régional" qui saigne toujours (209734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0 2012 at 10:12]]></a:t>
            </a:r>
          </a:p>
        </p:txBody>
      </p:sp>
    </p:spTree>
  </p:cSld>
  <p:clrMapOvr>
    <a:masterClrMapping/>
  </p:clrMapOvr>
</p:sld>
</file>

<file path=ppt/slides/slide7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ossier Amérique centrale: la situation en Amérique centrale (Rapport au Parlement Européen) (20973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0 2012 at 10:12:46]]></a:t>
            </a:r>
          </a:p>
        </p:txBody>
      </p:sp>
    </p:spTree>
  </p:cSld>
  <p:clrMapOvr>
    <a:masterClrMapping/>
  </p:clrMapOvr>
</p:sld>
</file>

<file path=ppt/slides/slide7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ossier Amérique centrale: actualisation du problème (20973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0 2012 at 10:12:45]]></a:t>
            </a:r>
          </a:p>
        </p:txBody>
      </p:sp>
    </p:spTree>
  </p:cSld>
  <p:clrMapOvr>
    <a:masterClrMapping/>
  </p:clrMapOvr>
</p:sld>
</file>

<file path=ppt/slides/slide7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ossier Amérique centrale: un séminaire sur l'Amérique latine (20974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0 2012 at 10:12:44]]></a:t>
            </a:r>
          </a:p>
        </p:txBody>
      </p:sp>
    </p:spTree>
  </p:cSld>
  <p:clrMapOvr>
    <a:masterClrMapping/>
  </p:clrMapOvr>
</p:sld>
</file>

<file path=ppt/slides/slide7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ossier Amérique centrale: intervention au Parlement Européen (209740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0 2012 at 10:12:02]]></a:t>
            </a:r>
          </a:p>
        </p:txBody>
      </p:sp>
    </p:spTree>
  </p:cSld>
  <p:clrMapOvr>
    <a:masterClrMapping/>
  </p:clrMapOvr>
</p:sld>
</file>

<file path=ppt/slides/slide7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ossier Amérique centrale: Résolution du P.E. sur la situation en Amérique centrale (209741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0 2012 at 10:12:57]]>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885-1985 : Histoire des fédérations : Soignies Thuin (3128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 2009 at 3:12:11]]></a:t>
            </a:r>
          </a:p>
        </p:txBody>
      </p:sp>
    </p:spTree>
  </p:cSld>
  <p:clrMapOvr>
    <a:masterClrMapping/>
  </p:clrMapOvr>
</p:sld>
</file>

<file path=ppt/slides/slide7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ossier Amérique centrale: nouveau débat au Parlement Européen (20974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0 2012 at 10:12:50]]></a:t>
            </a:r>
          </a:p>
        </p:txBody>
      </p:sp>
    </p:spTree>
  </p:cSld>
  <p:clrMapOvr>
    <a:masterClrMapping/>
  </p:clrMapOvr>
</p:sld>
</file>

<file path=ppt/slides/slide7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ossier Amérique centrale: les aides de la CEE à l'Amérique centrale (209742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0 2012 at 10:12:59]]></a:t>
            </a:r>
          </a:p>
        </p:txBody>
      </p:sp>
    </p:spTree>
  </p:cSld>
  <p:clrMapOvr>
    <a:masterClrMapping/>
  </p:clrMapOvr>
</p:sld>
</file>

<file path=ppt/slides/slide7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ossier Amérique centrale: rapports à la Commission des Droits de l'Homme de l'ONU sur la situation au Guatémala (20974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0 2012 at 10:12:54]]></a:t>
            </a:r>
          </a:p>
        </p:txBody>
      </p:sp>
    </p:spTree>
  </p:cSld>
  <p:clrMapOvr>
    <a:masterClrMapping/>
  </p:clrMapOvr>
</p:sld>
</file>

<file path=ppt/slides/slide7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ossier Amérique centrale: colloque de Villeurbanne sur l'Amérique latine (20974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0 2012 at 11:12:38]]></a:t>
            </a:r>
          </a:p>
        </p:txBody>
      </p:sp>
    </p:spTree>
  </p:cSld>
  <p:clrMapOvr>
    <a:masterClrMapping/>
  </p:clrMapOvr>
</p:sld>
</file>

<file path=ppt/slides/slide7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arrefour: un colloque sur le sport travailliste (20974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0 2012 at 11:12:40]]></a:t>
            </a:r>
          </a:p>
        </p:txBody>
      </p:sp>
    </p:spTree>
  </p:cSld>
  <p:clrMapOvr>
    <a:masterClrMapping/>
  </p:clrMapOvr>
</p:sld>
</file>

<file path=ppt/slides/slide7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cialisme, n°210 (nov.-déc. 1988) (20979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0 2012 at 11:12:40]]></a:t>
            </a:r>
          </a:p>
        </p:txBody>
      </p:sp>
    </p:spTree>
  </p:cSld>
  <p:clrMapOvr>
    <a:masterClrMapping/>
  </p:clrMapOvr>
</p:sld>
</file>

<file path=ppt/slides/slide7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remier bilan de notre action au gouvernement (20979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0 2012 at 11:12:05]]></a:t>
            </a:r>
          </a:p>
        </p:txBody>
      </p:sp>
    </p:spTree>
  </p:cSld>
  <p:clrMapOvr>
    <a:masterClrMapping/>
  </p:clrMapOvr>
</p:sld>
</file>

<file path=ppt/slides/slide7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culture, facteur de développement économique et de progrés social (209798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0 2012 at 11:12:05]]></a:t>
            </a:r>
          </a:p>
        </p:txBody>
      </p:sp>
    </p:spTree>
  </p:cSld>
  <p:clrMapOvr>
    <a:masterClrMapping/>
  </p:clrMapOvr>
</p:sld>
</file>

<file path=ppt/slides/slide7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Une étape capitale vers un véritable fédéralisme (209799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0 2012 at 11:12:27]]></a:t>
            </a:r>
          </a:p>
        </p:txBody>
      </p:sp>
    </p:spTree>
  </p:cSld>
  <p:clrMapOvr>
    <a:masterClrMapping/>
  </p:clrMapOvr>
</p:sld>
</file>

<file path=ppt/slides/slide7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élections communales du 9 octobre 1988 en Wallonie (209799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0 2012 at 11:12:44]]>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aissance du socialisme en Belgique : les saint-simoniens (31290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 2009 at 3:12:35]]></a:t>
            </a:r>
          </a:p>
        </p:txBody>
      </p:sp>
    </p:spTree>
  </p:cSld>
  <p:clrMapOvr>
    <a:masterClrMapping/>
  </p:clrMapOvr>
</p:sld>
</file>

<file path=ppt/slides/slide7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ruxelles en capitales (20980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0 2012 at 11:12:55]]></a:t>
            </a:r>
          </a:p>
        </p:txBody>
      </p:sp>
    </p:spTree>
  </p:cSld>
  <p:clrMapOvr>
    <a:masterClrMapping/>
  </p:clrMapOvr>
</p:sld>
</file>

<file path=ppt/slides/slide7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déduction fiscale des frais de garde (209800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0 2012 at 11:12:07]]></a:t>
            </a:r>
          </a:p>
        </p:txBody>
      </p:sp>
    </p:spTree>
  </p:cSld>
  <p:clrMapOvr>
    <a:masterClrMapping/>
  </p:clrMapOvr>
</p:sld>
</file>

<file path=ppt/slides/slide7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ers une nouvelle "double décision" en matière d'armes nucléaires tactiques? (209801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0 2012 at 11:12:13]]></a:t>
            </a:r>
          </a:p>
        </p:txBody>
      </p:sp>
    </p:spTree>
  </p:cSld>
  <p:clrMapOvr>
    <a:masterClrMapping/>
  </p:clrMapOvr>
</p:sld>
</file>

<file path=ppt/slides/slide7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relations entre les Communautés Européenes et le Conseil d'Aidee Economique Mutuelle (20980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0 2012 at 11:12:44]]></a:t>
            </a:r>
          </a:p>
        </p:txBody>
      </p:sp>
    </p:spTree>
  </p:cSld>
  <p:clrMapOvr>
    <a:masterClrMapping/>
  </p:clrMapOvr>
</p:sld>
</file>

<file path=ppt/slides/slide7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éflexions sur l'Europe 89 (20980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0 2012 at 11:12:17]]></a:t>
            </a:r>
          </a:p>
        </p:txBody>
      </p:sp>
    </p:spTree>
  </p:cSld>
  <p:clrMapOvr>
    <a:masterClrMapping/>
  </p:clrMapOvr>
</p:sld>
</file>

<file path=ppt/slides/slide7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arrefour: une journée d'information sur le Maroc, pays des contrastes (209804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0 2012 at 11:12:31]]></a:t>
            </a:r>
          </a:p>
        </p:txBody>
      </p:sp>
    </p:spTree>
  </p:cSld>
  <p:clrMapOvr>
    <a:masterClrMapping/>
  </p:clrMapOvr>
</p:sld>
</file>

<file path=ppt/slides/slide7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cialisme, n°211 (janv.- fév. 1989) (20982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0 2012 at 12:12:34]]></a:t>
            </a:r>
          </a:p>
        </p:txBody>
      </p:sp>
    </p:spTree>
  </p:cSld>
  <p:clrMapOvr>
    <a:masterClrMapping/>
  </p:clrMapOvr>
</p:sld>
</file>

<file path=ppt/slides/slide7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implicité et dignité: la commémoration de la mort d'Emile Vandervelde (20982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0 2012 at 12:12:55]]></a:t>
            </a:r>
          </a:p>
        </p:txBody>
      </p:sp>
    </p:spTree>
  </p:cSld>
  <p:clrMapOvr>
    <a:masterClrMapping/>
  </p:clrMapOvr>
</p:sld>
</file>

<file path=ppt/slides/slide7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mme si c'était hier (209824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0 2012 at 12:12:15]]></a:t>
            </a:r>
          </a:p>
        </p:txBody>
      </p:sp>
    </p:spTree>
  </p:cSld>
  <p:clrMapOvr>
    <a:masterClrMapping/>
  </p:clrMapOvr>
</p:sld>
</file>

<file path=ppt/slides/slide7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homme et l'actualité de son action (209824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0 2012 at 12:12:31]]>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aissance du socialisme en Belgique : les saint-simoniens (31291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 2009 at 4:12:37]]></a:t>
            </a:r>
          </a:p>
        </p:txBody>
      </p:sp>
    </p:spTree>
  </p:cSld>
  <p:clrMapOvr>
    <a:masterClrMapping/>
  </p:clrMapOvr>
</p:sld>
</file>

<file path=ppt/slides/slide7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"De nouveaux Wallons plutôt que de nouveaux Belges" (209825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0 2012 at 12:12:21]]></a:t>
            </a:r>
          </a:p>
        </p:txBody>
      </p:sp>
    </p:spTree>
  </p:cSld>
  <p:clrMapOvr>
    <a:masterClrMapping/>
  </p:clrMapOvr>
</p:sld>
</file>

<file path=ppt/slides/slide7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apparentement aux élections législatives dans la province de Brabant (209825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0 2012 at 12:12:33]]></a:t>
            </a:r>
          </a:p>
        </p:txBody>
      </p:sp>
    </p:spTree>
  </p:cSld>
  <p:clrMapOvr>
    <a:masterClrMapping/>
  </p:clrMapOvr>
</p:sld>
</file>

<file path=ppt/slides/slide7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"Culture" d'entreprise et luttes syndicales transnationales (209825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0 2012 at 12:12:54]]></a:t>
            </a:r>
          </a:p>
        </p:txBody>
      </p:sp>
    </p:spTree>
  </p:cSld>
  <p:clrMapOvr>
    <a:masterClrMapping/>
  </p:clrMapOvr>
</p:sld>
</file>

<file path=ppt/slides/slide7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URSS: la "perestroïka" à l'épreuve (209825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0 2012 at 12:12:22]]></a:t>
            </a:r>
          </a:p>
        </p:txBody>
      </p:sp>
    </p:spTree>
  </p:cSld>
  <p:clrMapOvr>
    <a:masterClrMapping/>
  </p:clrMapOvr>
</p:sld>
</file>

<file path=ppt/slides/slide7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fascination française pour la bombe à neutrons (209825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0 2012 at 12:12:23]]></a:t>
            </a:r>
          </a:p>
        </p:txBody>
      </p:sp>
    </p:spTree>
  </p:cSld>
  <p:clrMapOvr>
    <a:masterClrMapping/>
  </p:clrMapOvr>
</p:sld>
</file>

<file path=ppt/slides/slide7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ingt-cinq ans de coopération franco-allemande (209825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0 2012 at 12:12:35]]></a:t>
            </a:r>
          </a:p>
        </p:txBody>
      </p:sp>
    </p:spTree>
  </p:cSld>
  <p:clrMapOvr>
    <a:masterClrMapping/>
  </p:clrMapOvr>
</p:sld>
</file>

<file path=ppt/slides/slide7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arrefour: "Femmes et pouvoir" (209826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0 2012 at 12:12:42]]></a:t>
            </a:r>
          </a:p>
        </p:txBody>
      </p:sp>
    </p:spTree>
  </p:cSld>
  <p:clrMapOvr>
    <a:masterClrMapping/>
  </p:clrMapOvr>
</p:sld>
</file>

<file path=ppt/slides/slide7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cialisme, n°212-213 (mars-juin 1989) (20987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0 2012 at 2:12:47]]></a:t>
            </a:r>
          </a:p>
        </p:txBody>
      </p:sp>
    </p:spTree>
  </p:cSld>
  <p:clrMapOvr>
    <a:masterClrMapping/>
  </p:clrMapOvr>
</p:sld>
</file>

<file path=ppt/slides/slide7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main, quelle Europe?: l'Europe oui, mais pas n'importe laquelle (209870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0 2012 at 2:12:44]]></a:t>
            </a:r>
          </a:p>
        </p:txBody>
      </p:sp>
    </p:spTree>
  </p:cSld>
  <p:clrMapOvr>
    <a:masterClrMapping/>
  </p:clrMapOvr>
</p:sld>
</file>

<file path=ppt/slides/slide7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main, quelle Europe?: manifeste électoral 1989 (20987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0 2012 at 2:12:36]]>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cinq présidents (31291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 2009 at 4:12:19]]></a:t>
            </a:r>
          </a:p>
        </p:txBody>
      </p:sp>
    </p:spTree>
  </p:cSld>
  <p:clrMapOvr>
    <a:masterClrMapping/>
  </p:clrMapOvr>
</p:sld>
</file>

<file path=ppt/slides/slide7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main, quelle Europe?: Le P.E. et le groupe socialiste (20987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0 2012 at 2:12:53]]></a:t>
            </a:r>
          </a:p>
        </p:txBody>
      </p:sp>
    </p:spTree>
  </p:cSld>
  <p:clrMapOvr>
    <a:masterClrMapping/>
  </p:clrMapOvr>
</p:sld>
</file>

<file path=ppt/slides/slide7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main, quelle Europe?: Bruxelles Europe: un couple grincheux (209876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0 2012 at 2:12:55]]></a:t>
            </a:r>
          </a:p>
        </p:txBody>
      </p:sp>
    </p:spTree>
  </p:cSld>
  <p:clrMapOvr>
    <a:masterClrMapping/>
  </p:clrMapOvr>
</p:sld>
</file>

<file path=ppt/slides/slide7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main, quelle Europe?: le rôle du Secrétariat d'Etat à l'Europe 1992 (20987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0 2012 at 2:12:15]]></a:t>
            </a:r>
          </a:p>
        </p:txBody>
      </p:sp>
    </p:spTree>
  </p:cSld>
  <p:clrMapOvr>
    <a:masterClrMapping/>
  </p:clrMapOvr>
</p:sld>
</file>

<file path=ppt/slides/slide7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main, quelle Europe?: la Communauté... sans dimension sociale?! (209880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0 2012 at 2:12:46]]></a:t>
            </a:r>
          </a:p>
        </p:txBody>
      </p:sp>
    </p:spTree>
  </p:cSld>
  <p:clrMapOvr>
    <a:masterClrMapping/>
  </p:clrMapOvr>
</p:sld>
</file>

<file path=ppt/slides/slide7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main, quelle Europe?: les socialistes et la politique agricole commune (20991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0 2012 at 2:12:09]]></a:t>
            </a:r>
          </a:p>
        </p:txBody>
      </p:sp>
    </p:spTree>
  </p:cSld>
  <p:clrMapOvr>
    <a:masterClrMapping/>
  </p:clrMapOvr>
</p:sld>
</file>

<file path=ppt/slides/slide7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main, quelle Europe?: les rouges et le vert (20991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0 2012 at 2:12:15]]></a:t>
            </a:r>
          </a:p>
        </p:txBody>
      </p:sp>
    </p:spTree>
  </p:cSld>
  <p:clrMapOvr>
    <a:masterClrMapping/>
  </p:clrMapOvr>
</p:sld>
</file>

<file path=ppt/slides/slide7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main, quelle Europe?: l'Europe des consommateurs, un nouveau mythe? (20992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0 2012 at 2:12:28]]></a:t>
            </a:r>
          </a:p>
        </p:txBody>
      </p:sp>
    </p:spTree>
  </p:cSld>
  <p:clrMapOvr>
    <a:masterClrMapping/>
  </p:clrMapOvr>
</p:sld>
</file>

<file path=ppt/slides/slide7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main, quelle Europe?: transparence, OPA, raiders, initiés (20992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0 2012 at 3:12:43]]></a:t>
            </a:r>
          </a:p>
        </p:txBody>
      </p:sp>
    </p:spTree>
  </p:cSld>
  <p:clrMapOvr>
    <a:masterClrMapping/>
  </p:clrMapOvr>
</p:sld>
</file>

<file path=ppt/slides/slide7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main, quelle Europe?: marché unique et marché des transports (209922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0 2012 at 3:12:53]]></a:t>
            </a:r>
          </a:p>
        </p:txBody>
      </p:sp>
    </p:spTree>
  </p:cSld>
  <p:clrMapOvr>
    <a:masterClrMapping/>
  </p:clrMapOvr>
</p:sld>
</file>

<file path=ppt/slides/slide7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main, quelle Europe?: le marché unique du 31 décembre 1992 (209924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0 2012 at 3:12:51]]>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résence et Action culturelles, un outil au service du militantisme moderne (31295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2 2009 at 9:12:43]]></a:t>
            </a:r>
          </a:p>
        </p:txBody>
      </p:sp>
    </p:spTree>
  </p:cSld>
  <p:clrMapOvr>
    <a:masterClrMapping/>
  </p:clrMapOvr>
</p:sld>
</file>

<file path=ppt/slides/slide7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main, quelle Europe?: au P.E., ce que les femmes ont fait pour les femmes (209925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0 2012 at 3:12:18]]></a:t>
            </a:r>
          </a:p>
        </p:txBody>
      </p:sp>
    </p:spTree>
  </p:cSld>
  <p:clrMapOvr>
    <a:masterClrMapping/>
  </p:clrMapOvr>
</p:sld>
</file>

<file path=ppt/slides/slide7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main, quelle Europe?: l'introuvable défense européenne (209926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0 2012 at 3:12:46]]></a:t>
            </a:r>
          </a:p>
        </p:txBody>
      </p:sp>
    </p:spTree>
  </p:cSld>
  <p:clrMapOvr>
    <a:masterClrMapping/>
  </p:clrMapOvr>
</p:sld>
</file>

<file path=ppt/slides/slide7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main, quelle Europe?: les P.S. européens face aux armes nucléaires (20992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0 2012 at 3:12:29]]></a:t>
            </a:r>
          </a:p>
        </p:txBody>
      </p:sp>
    </p:spTree>
  </p:cSld>
  <p:clrMapOvr>
    <a:masterClrMapping/>
  </p:clrMapOvr>
</p:sld>
</file>

<file path=ppt/slides/slide7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main, quelle Europe?:  la sécurité d'emploi dans l'Europe de 1992 (209930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0 2012 at 3:12:40]]></a:t>
            </a:r>
          </a:p>
        </p:txBody>
      </p:sp>
    </p:spTree>
  </p:cSld>
  <p:clrMapOvr>
    <a:masterClrMapping/>
  </p:clrMapOvr>
</p:sld>
</file>

<file path=ppt/slides/slide7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arrefour: convention des femmes de la Gauche Européenne, Milan 2, 3, 4 février 1989 (20993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0 2012 at 3:12:05]]></a:t>
            </a:r>
          </a:p>
        </p:txBody>
      </p:sp>
    </p:spTree>
  </p:cSld>
  <p:clrMapOvr>
    <a:masterClrMapping/>
  </p:clrMapOvr>
</p:sld>
</file>

<file path=ppt/slides/slide7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monde et les hommes: penser l'affaire Rushdie (209934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0 2012 at 3:12:20]]></a:t>
            </a:r>
          </a:p>
        </p:txBody>
      </p:sp>
    </p:spTree>
  </p:cSld>
  <p:clrMapOvr>
    <a:masterClrMapping/>
  </p:clrMapOvr>
</p:sld>
</file>

<file path=ppt/slides/slide7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cialisme, n°214 (juill.-aout 1989) (20997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0 2012 at 4:12:39]]></a:t>
            </a:r>
          </a:p>
        </p:txBody>
      </p:sp>
    </p:spTree>
  </p:cSld>
  <p:clrMapOvr>
    <a:masterClrMapping/>
  </p:clrMapOvr>
</p:sld>
</file>

<file path=ppt/slides/slide7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éussir Bruxelles (209976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0 2012 at 4:12:55]]></a:t>
            </a:r>
          </a:p>
        </p:txBody>
      </p:sp>
    </p:spTree>
  </p:cSld>
  <p:clrMapOvr>
    <a:masterClrMapping/>
  </p:clrMapOvr>
</p:sld>
</file>

<file path=ppt/slides/slide7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arlement européen: après le 18 juin... (20997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0 2012 at 4:12:47]]></a:t>
            </a:r>
          </a:p>
        </p:txBody>
      </p:sp>
    </p:spTree>
  </p:cSld>
  <p:clrMapOvr>
    <a:masterClrMapping/>
  </p:clrMapOvr>
</p:sld>
</file>

<file path=ppt/slides/slide7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8ème Congrès de l'Internationale Socialiste (209978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0 2012 at 4:12:42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assassinats politiques : rapport sur la responsabilité des Etats (25913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15 2009 at 11:05:14]]>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Quelle coopération pour quel socialisme ? : colloque de Wavre, 16 avril 1983 (31297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2 2009 at 9:12:30]]></a:t>
            </a:r>
          </a:p>
        </p:txBody>
      </p:sp>
    </p:spTree>
  </p:cSld>
  <p:clrMapOvr>
    <a:masterClrMapping/>
  </p:clrMapOvr>
</p:sld>
</file>

<file path=ppt/slides/slide8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nvironnement et démographie (209980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0 2012 at 4:12:01]]></a:t>
            </a:r>
          </a:p>
        </p:txBody>
      </p:sp>
    </p:spTree>
  </p:cSld>
  <p:clrMapOvr>
    <a:masterClrMapping/>
  </p:clrMapOvr>
</p:sld>
</file>

<file path=ppt/slides/slide8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 la doctrine de dissuasion minimale au concept de suffisance raisonnable (209982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0 2012 at 4:12:37]]></a:t>
            </a:r>
          </a:p>
        </p:txBody>
      </p:sp>
    </p:spTree>
  </p:cSld>
  <p:clrMapOvr>
    <a:masterClrMapping/>
  </p:clrMapOvr>
</p:sld>
</file>

<file path=ppt/slides/slide8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Impressions de Managua (209982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0 2012 at 4:12:54]]></a:t>
            </a:r>
          </a:p>
        </p:txBody>
      </p:sp>
    </p:spTree>
  </p:cSld>
  <p:clrMapOvr>
    <a:masterClrMapping/>
  </p:clrMapOvr>
</p:sld>
</file>

<file path=ppt/slides/slide8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mmes et familles (20998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0 2012 at 4:12:26]]></a:t>
            </a:r>
          </a:p>
        </p:txBody>
      </p:sp>
    </p:spTree>
  </p:cSld>
  <p:clrMapOvr>
    <a:masterClrMapping/>
  </p:clrMapOvr>
</p:sld>
</file>

<file path=ppt/slides/slide8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njeux et limites du catholicisme social (209986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0 2012 at 4:12:41]]></a:t>
            </a:r>
          </a:p>
        </p:txBody>
      </p:sp>
    </p:spTree>
  </p:cSld>
  <p:clrMapOvr>
    <a:masterClrMapping/>
  </p:clrMapOvr>
</p:sld>
</file>

<file path=ppt/slides/slide8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cialisme, n°215 (sept.- oct. 1989) (21000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0 2012 at 4:12:08]]></a:t>
            </a:r>
          </a:p>
        </p:txBody>
      </p:sp>
    </p:spTree>
  </p:cSld>
  <p:clrMapOvr>
    <a:masterClrMapping/>
  </p:clrMapOvr>
</p:sld>
</file>

<file path=ppt/slides/slide8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résident Spitaels en Pologne: prémices de la nouvelle démocratie (21000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0 2012 at 4:12:56]]></a:t>
            </a:r>
          </a:p>
        </p:txBody>
      </p:sp>
    </p:spTree>
  </p:cSld>
  <p:clrMapOvr>
    <a:masterClrMapping/>
  </p:clrMapOvr>
</p:sld>
</file>

<file path=ppt/slides/slide8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pays africains face à l'Europe 92: inquiètudes, enjeux, espoirs (21000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0 2012 at 4:12:19]]></a:t>
            </a:r>
          </a:p>
        </p:txBody>
      </p:sp>
    </p:spTree>
  </p:cSld>
  <p:clrMapOvr>
    <a:masterClrMapping/>
  </p:clrMapOvr>
</p:sld>
</file>

<file path=ppt/slides/slide8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Europe au bois dormant (210006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0 2012 at 4:12:39]]></a:t>
            </a:r>
          </a:p>
        </p:txBody>
      </p:sp>
    </p:spTree>
  </p:cSld>
  <p:clrMapOvr>
    <a:masterClrMapping/>
  </p:clrMapOvr>
</p:sld>
</file>

<file path=ppt/slides/slide8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réforme des Fonds structurels européens (210006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0 2012 at 4:12:36]]>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avortement en Belgique (31305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2 2009 at 11:12:56]]></a:t>
            </a:r>
          </a:p>
        </p:txBody>
      </p:sp>
    </p:spTree>
  </p:cSld>
  <p:clrMapOvr>
    <a:masterClrMapping/>
  </p:clrMapOvr>
</p:sld>
</file>

<file path=ppt/slides/slide8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élections européennes en Wallonie et à Bruxelles (21000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0 2012 at 4:12:53]]></a:t>
            </a:r>
          </a:p>
        </p:txBody>
      </p:sp>
    </p:spTree>
  </p:cSld>
  <p:clrMapOvr>
    <a:masterClrMapping/>
  </p:clrMapOvr>
</p:sld>
</file>

<file path=ppt/slides/slide8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Implication politico-militaires du processus du désarmement conventionnel en Europe (21001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0 2012 at 4:12:14]]></a:t>
            </a:r>
          </a:p>
        </p:txBody>
      </p:sp>
    </p:spTree>
  </p:cSld>
  <p:clrMapOvr>
    <a:masterClrMapping/>
  </p:clrMapOvr>
</p:sld>
</file>

<file path=ppt/slides/slide8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cialisme, n°216 (nov.- déc. 1989) (210052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8:12:58]]></a:t>
            </a:r>
          </a:p>
        </p:txBody>
      </p:sp>
    </p:spTree>
  </p:cSld>
  <p:clrMapOvr>
    <a:masterClrMapping/>
  </p:clrMapOvr>
</p:sld>
</file>

<file path=ppt/slides/slide8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ruxelles: ville de tous les défis. (21005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9:12:14]]></a:t>
            </a:r>
          </a:p>
        </p:txBody>
      </p:sp>
    </p:spTree>
  </p:cSld>
  <p:clrMapOvr>
    <a:masterClrMapping/>
  </p:clrMapOvr>
</p:sld>
</file>

<file path=ppt/slides/slide8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communautarisation de l'enseignement (21005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9:12:03]]></a:t>
            </a:r>
          </a:p>
        </p:txBody>
      </p:sp>
    </p:spTree>
  </p:cSld>
  <p:clrMapOvr>
    <a:masterClrMapping/>
  </p:clrMapOvr>
</p:sld>
</file>

<file path=ppt/slides/slide8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changements à l'Est: nos Partis Socialistes interpellés (21006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9:12]]></a:t>
            </a:r>
          </a:p>
        </p:txBody>
      </p:sp>
    </p:spTree>
  </p:cSld>
  <p:clrMapOvr>
    <a:masterClrMapping/>
  </p:clrMapOvr>
</p:sld>
</file>

<file path=ppt/slides/slide8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ocuments (210060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9:12:41]]></a:t>
            </a:r>
          </a:p>
        </p:txBody>
      </p:sp>
    </p:spTree>
  </p:cSld>
  <p:clrMapOvr>
    <a:masterClrMapping/>
  </p:clrMapOvr>
</p:sld>
</file>

<file path=ppt/slides/slide8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fait et ses méfaits (210060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9:12:41]]></a:t>
            </a:r>
          </a:p>
        </p:txBody>
      </p:sp>
    </p:spTree>
  </p:cSld>
  <p:clrMapOvr>
    <a:masterClrMapping/>
  </p:clrMapOvr>
</p:sld>
</file>

<file path=ppt/slides/slide8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Implications politico-militaires du processus de désarmement conventionnel en Europe (2) (21006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9:12:23]]></a:t>
            </a:r>
          </a:p>
        </p:txBody>
      </p:sp>
    </p:spTree>
  </p:cSld>
  <p:clrMapOvr>
    <a:masterClrMapping/>
  </p:clrMapOvr>
</p:sld>
</file>

<file path=ppt/slides/slide8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apparentement aux élections législatives dans le Brabant (21006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9:12:12]]>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reclassement social des handicapés (31305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2 2009 at 11:12:41]]></a:t>
            </a:r>
          </a:p>
        </p:txBody>
      </p:sp>
    </p:spTree>
  </p:cSld>
  <p:clrMapOvr>
    <a:masterClrMapping/>
  </p:clrMapOvr>
</p:sld>
</file>

<file path=ppt/slides/slide8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l Salvador : génocide et résistance (210380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2:12:02]]></a:t>
            </a:r>
          </a:p>
        </p:txBody>
      </p:sp>
    </p:spTree>
  </p:cSld>
  <p:clrMapOvr>
    <a:masterClrMapping/>
  </p:clrMapOvr>
</p:sld>
</file>

<file path=ppt/slides/slide8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oeuvre de Cyrille et méthode et la culture bulgare (210740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3 2012 at 9:12:40]]></a:t>
            </a:r>
          </a:p>
        </p:txBody>
      </p:sp>
    </p:spTree>
  </p:cSld>
  <p:clrMapOvr>
    <a:masterClrMapping/>
  </p:clrMapOvr>
</p:sld>
</file>

<file path=ppt/slides/slide8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astogne : mon beau pays (21097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4 2012 at 8:12:17]]></a:t>
            </a:r>
          </a:p>
        </p:txBody>
      </p:sp>
    </p:spTree>
  </p:cSld>
  <p:clrMapOvr>
    <a:masterClrMapping/>
  </p:clrMapOvr>
</p:sld>
</file>

<file path=ppt/slides/slide8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multinationales de l'audiovisuel en Europe (21130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7 2012 at 8:12]]></a:t>
            </a:r>
          </a:p>
        </p:txBody>
      </p:sp>
    </p:spTree>
  </p:cSld>
  <p:clrMapOvr>
    <a:masterClrMapping/>
  </p:clrMapOvr>
</p:sld>
</file>

<file path=ppt/slides/slide8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batailles pour la santé dans le Centre (1800-1950) (21204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9 2012 at 1:12:51]]></a:t>
            </a:r>
          </a:p>
        </p:txBody>
      </p:sp>
    </p:spTree>
  </p:cSld>
  <p:clrMapOvr>
    <a:masterClrMapping/>
  </p:clrMapOvr>
</p:sld>
</file>

<file path=ppt/slides/slide8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pensée et les hommes (21208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9 2012 at 2:12:45]]></a:t>
            </a:r>
          </a:p>
        </p:txBody>
      </p:sp>
    </p:spTree>
  </p:cSld>
  <p:clrMapOvr>
    <a:masterClrMapping/>
  </p:clrMapOvr>
</p:sld>
</file>

<file path=ppt/slides/slide8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 l'époque du socialisme réel (21214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9 2012 at 4:12:23]]></a:t>
            </a:r>
          </a:p>
        </p:txBody>
      </p:sp>
    </p:spTree>
  </p:cSld>
  <p:clrMapOvr>
    <a:masterClrMapping/>
  </p:clrMapOvr>
</p:sld>
</file>

<file path=ppt/slides/slide8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progressivité familiale de l'impôt (21215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9 2012 at 4:12:43]]></a:t>
            </a:r>
          </a:p>
        </p:txBody>
      </p:sp>
    </p:spTree>
  </p:cSld>
  <p:clrMapOvr>
    <a:masterClrMapping/>
  </p:clrMapOvr>
</p:sld>
</file>

<file path=ppt/slides/slide8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urice Bologne: une vie, un combat, un objectif: la Wallonie libre et prospère (212178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20 2012 at 9:12:28]]></a:t>
            </a:r>
          </a:p>
        </p:txBody>
      </p:sp>
    </p:spTree>
  </p:cSld>
  <p:clrMapOvr>
    <a:masterClrMapping/>
  </p:clrMapOvr>
</p:sld>
</file>

<file path=ppt/slides/slide8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temps des femmes: centenaire du conseil international des femmes: 1888-1988 (21218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20 2012 at 9:12:33]]>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régionalisation : contraintes et opportunités pour la Wallonie (31306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2 2009 at 12:12:13]]></a:t>
            </a:r>
          </a:p>
        </p:txBody>
      </p:sp>
    </p:spTree>
  </p:cSld>
  <p:clrMapOvr>
    <a:masterClrMapping/>
  </p:clrMapOvr>
</p:sld>
</file>

<file path=ppt/slides/slide8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Il XX Congresso del Pcus (21229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20 2012 at 2:12:52]]></a:t>
            </a:r>
          </a:p>
        </p:txBody>
      </p:sp>
    </p:spTree>
  </p:cSld>
  <p:clrMapOvr>
    <a:masterClrMapping/>
  </p:clrMapOvr>
</p:sld>
</file>

<file path=ppt/slides/slide8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bourgmestres d'Angleur de 1800 à 1976 (213644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7 2013 at 11:01:01]]></a:t>
            </a:r>
          </a:p>
        </p:txBody>
      </p:sp>
    </p:spTree>
  </p:cSld>
  <p:clrMapOvr>
    <a:masterClrMapping/>
  </p:clrMapOvr>
</p:sld>
</file>

<file path=ppt/slides/slide8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vie en RDA (21696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17 2013 at 11:01:06]]></a:t>
            </a:r>
          </a:p>
        </p:txBody>
      </p:sp>
    </p:spTree>
  </p:cSld>
  <p:clrMapOvr>
    <a:masterClrMapping/>
  </p:clrMapOvr>
</p:sld>
</file>

<file path=ppt/slides/slide8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hailand 1982 : plan, problems ans prospects (21786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21 2013 at 11:01:17]]></a:t>
            </a:r>
          </a:p>
        </p:txBody>
      </p:sp>
    </p:spTree>
  </p:cSld>
  <p:clrMapOvr>
    <a:masterClrMapping/>
  </p:clrMapOvr>
</p:sld>
</file>

<file path=ppt/slides/slide8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S : faire face à la crise : rénover et agir 1 : Congrès des 27 et 28 mars 1982 Bruxelles (21868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22 2013 at 3:01:01]]></a:t>
            </a:r>
          </a:p>
        </p:txBody>
      </p:sp>
    </p:spTree>
  </p:cSld>
  <p:clrMapOvr>
    <a:masterClrMapping/>
  </p:clrMapOvr>
</p:sld>
</file>

<file path=ppt/slides/slide8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ésolution sur l'histoire du Parti communiste chinois (1949-1981) (21882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23 2013 at 10:01:56]]></a:t>
            </a:r>
          </a:p>
        </p:txBody>
      </p:sp>
    </p:spTree>
  </p:cSld>
  <p:clrMapOvr>
    <a:masterClrMapping/>
  </p:clrMapOvr>
</p:sld>
</file>

<file path=ppt/slides/slide8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guerre, la paix et le socialisme : sélection de textes de 1977 à 1981 (219958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24 2013 at 3:01:15]]></a:t>
            </a:r>
          </a:p>
        </p:txBody>
      </p:sp>
    </p:spTree>
  </p:cSld>
  <p:clrMapOvr>
    <a:masterClrMapping/>
  </p:clrMapOvr>
</p:sld>
</file>

<file path=ppt/slides/slide8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ondazione Giangiacomo feltrinelli : 1974-1989 (22170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30 2013 at 10:01:17]]></a:t>
            </a:r>
          </a:p>
        </p:txBody>
      </p:sp>
    </p:spTree>
  </p:cSld>
  <p:clrMapOvr>
    <a:masterClrMapping/>
  </p:clrMapOvr>
</p:sld>
</file>

<file path=ppt/slides/slide8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imprese cooperative in Europa : dalla fine dell' 800 alla seconda guerra mondiale (221714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30 2013 at 11:01:07]]></a:t>
            </a:r>
          </a:p>
        </p:txBody>
      </p:sp>
    </p:spTree>
  </p:cSld>
  <p:clrMapOvr>
    <a:masterClrMapping/>
  </p:clrMapOvr>
</p:sld>
</file>

<file path=ppt/slides/slide8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rojets alternatifs et démocratie (222012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30 2013 at 4:01:02]]>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socialistes et les problèmes de l'énergie : les options du PS : travaux de la Commission ENERGIE du Parti Résolution adoptée par le Conseil Général (8 juillet 1979) (31306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2 2009 at 12:12:55]]></a:t>
            </a:r>
          </a:p>
        </p:txBody>
      </p:sp>
    </p:spTree>
  </p:cSld>
  <p:clrMapOvr>
    <a:masterClrMapping/>
  </p:clrMapOvr>
</p:sld>
</file>

<file path=ppt/slides/slide8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ux idées d'Europe (222428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31 2013 at 4:01:52]]></a:t>
            </a:r>
          </a:p>
        </p:txBody>
      </p:sp>
    </p:spTree>
  </p:cSld>
  <p:clrMapOvr>
    <a:masterClrMapping/>
  </p:clrMapOvr>
</p:sld>
</file>

<file path=ppt/slides/slide8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émographie et destin des sous-populations : colloque de Liège (21-23 septembre 1981) (22245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31 2013 at 4:01:03]]></a:t>
            </a:r>
          </a:p>
        </p:txBody>
      </p:sp>
    </p:spTree>
  </p:cSld>
  <p:clrMapOvr>
    <a:masterClrMapping/>
  </p:clrMapOvr>
</p:sld>
</file>

<file path=ppt/slides/slide8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ortraits économiques de la culture (22249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 2013 at 9:02:42]]></a:t>
            </a:r>
          </a:p>
        </p:txBody>
      </p:sp>
    </p:spTree>
  </p:cSld>
  <p:clrMapOvr>
    <a:masterClrMapping/>
  </p:clrMapOvr>
</p:sld>
</file>

<file path=ppt/slides/slide8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our une nouvelle politique sociale en Europe (22250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 2013 at 9:02:09]]></a:t>
            </a:r>
          </a:p>
        </p:txBody>
      </p:sp>
    </p:spTree>
  </p:cSld>
  <p:clrMapOvr>
    <a:masterClrMapping/>
  </p:clrMapOvr>
</p:sld>
</file>

<file path=ppt/slides/slide8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or pour l'art : de Mécène aux sponsors (22252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 2013 at 10:02:50]]></a:t>
            </a:r>
          </a:p>
        </p:txBody>
      </p:sp>
    </p:spTree>
  </p:cSld>
  <p:clrMapOvr>
    <a:masterClrMapping/>
  </p:clrMapOvr>
</p:sld>
</file>

<file path=ppt/slides/slide8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6-25 ans cherche travail : une mission locale et l'emploi des jeunes (222628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 2013 at 12:02:29]]></a:t>
            </a:r>
          </a:p>
        </p:txBody>
      </p:sp>
    </p:spTree>
  </p:cSld>
  <p:clrMapOvr>
    <a:masterClrMapping/>
  </p:clrMapOvr>
</p:sld>
</file>

<file path=ppt/slides/slide8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ouvements wallons de résistance : mai 1940 - septembre 1944 (22263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 2013 at 12:02:13]]></a:t>
            </a:r>
          </a:p>
        </p:txBody>
      </p:sp>
    </p:spTree>
  </p:cSld>
  <p:clrMapOvr>
    <a:masterClrMapping/>
  </p:clrMapOvr>
</p:sld>
</file>

<file path=ppt/slides/slide8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réforme de l'Etat. Tome IV (22271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 2013 at 2:02:06]]></a:t>
            </a:r>
          </a:p>
        </p:txBody>
      </p:sp>
    </p:spTree>
  </p:cSld>
  <p:clrMapOvr>
    <a:masterClrMapping/>
  </p:clrMapOvr>
</p:sld>
</file>

<file path=ppt/slides/slide8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el Thiry : l'homme et l'oeuvre (22324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5 2013 at 11:02:30]]></a:t>
            </a:r>
          </a:p>
        </p:txBody>
      </p:sp>
    </p:spTree>
  </p:cSld>
  <p:clrMapOvr>
    <a:masterClrMapping/>
  </p:clrMapOvr>
</p:sld>
</file>

<file path=ppt/slides/slide8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temps d'un mayorat : 1947-1987 : contribution à l'histoire de Waremme (22465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8 2013 at 12:02]]>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Quels pouvoirs pour le Parlement européen ? (31311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2 2009 at 2:12:17]]></a:t>
            </a:r>
          </a:p>
        </p:txBody>
      </p:sp>
    </p:spTree>
  </p:cSld>
  <p:clrMapOvr>
    <a:masterClrMapping/>
  </p:clrMapOvr>
</p:sld>
</file>

<file path=ppt/slides/slide8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vie culturelle dans nos provinces à l'époque française (22484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3 at 11:02:47]]></a:t>
            </a:r>
          </a:p>
        </p:txBody>
      </p:sp>
    </p:spTree>
  </p:cSld>
  <p:clrMapOvr>
    <a:masterClrMapping/>
  </p:clrMapOvr>
</p:sld>
</file>

<file path=ppt/slides/slide8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Un métier de nègre : septante discours prêts à l'emploi (22495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3 at 2:02:46]]></a:t>
            </a:r>
          </a:p>
        </p:txBody>
      </p:sp>
    </p:spTree>
  </p:cSld>
  <p:clrMapOvr>
    <a:masterClrMapping/>
  </p:clrMapOvr>
</p:sld>
</file>

<file path=ppt/slides/slide8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apports de Liège au progrès des sciences et des techniques (22497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3 at 2:02]]></a:t>
            </a:r>
          </a:p>
        </p:txBody>
      </p:sp>
    </p:spTree>
  </p:cSld>
  <p:clrMapOvr>
    <a:masterClrMapping/>
  </p:clrMapOvr>
</p:sld>
</file>

<file path=ppt/slides/slide8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coopération en Belgique (22504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3 at 3:02:55]]></a:t>
            </a:r>
          </a:p>
        </p:txBody>
      </p:sp>
    </p:spTree>
  </p:cSld>
  <p:clrMapOvr>
    <a:masterClrMapping/>
  </p:clrMapOvr>
</p:sld>
</file>

<file path=ppt/slides/slide8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Un pari pour l'Europe : vers le redressement de l'économie européenne dans les années 80 (22510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3 at 4:02:05]]></a:t>
            </a:r>
          </a:p>
        </p:txBody>
      </p:sp>
    </p:spTree>
  </p:cSld>
  <p:clrMapOvr>
    <a:masterClrMapping/>
  </p:clrMapOvr>
</p:sld>
</file>

<file path=ppt/slides/slide8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folklore brabançon  : histoire et vie populaire (22567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3 2013 at 10:02:19]]></a:t>
            </a:r>
          </a:p>
        </p:txBody>
      </p:sp>
    </p:spTree>
  </p:cSld>
  <p:clrMapOvr>
    <a:masterClrMapping/>
  </p:clrMapOvr>
</p:sld>
</file>

<file path=ppt/slides/slide8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hômage et pauvreté dans un monde en crise : rapport d'un groupe d'experts sur l'emploi (22568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3 2013 at 11:02:24]]></a:t>
            </a:r>
          </a:p>
        </p:txBody>
      </p:sp>
    </p:spTree>
  </p:cSld>
  <p:clrMapOvr>
    <a:masterClrMapping/>
  </p:clrMapOvr>
</p:sld>
</file>

<file path=ppt/slides/slide8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xposition professionnelle à des substances nocives en suspension dans l'air (225780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3 2013 at 2:02:18]]></a:t>
            </a:r>
          </a:p>
        </p:txBody>
      </p:sp>
    </p:spTree>
  </p:cSld>
  <p:clrMapOvr>
    <a:masterClrMapping/>
  </p:clrMapOvr>
</p:sld>
</file>

<file path=ppt/slides/slide8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écurité et hygiène dans l'industrie du fer et de l'acier (22584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3 2013 at 3:02:14]]></a:t>
            </a:r>
          </a:p>
        </p:txBody>
      </p:sp>
    </p:spTree>
  </p:cSld>
  <p:clrMapOvr>
    <a:masterClrMapping/>
  </p:clrMapOvr>
</p:sld>
</file>

<file path=ppt/slides/slide8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écurité et hygiène dans la construction des installations fixes en mer dans l'industrie du pétrole (22613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4 2013 at 12:02:41]]>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s chrétiens au PS ? : actes du Colloque organisé par l'Institut Emile Vandervelde à Seraing le 20 septembre 1980 (31312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2 2009 at 2:12:23]]></a:t>
            </a:r>
          </a:p>
        </p:txBody>
      </p:sp>
    </p:spTree>
  </p:cSld>
  <p:clrMapOvr>
    <a:masterClrMapping/>
  </p:clrMapOvr>
</p:sld>
</file>

<file path=ppt/slides/slide8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885-1985 : du Parti ouvrier belge au Parti socialiste (22657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5 2013 at 9:02:06]]></a:t>
            </a:r>
          </a:p>
        </p:txBody>
      </p:sp>
    </p:spTree>
  </p:cSld>
  <p:clrMapOvr>
    <a:masterClrMapping/>
  </p:clrMapOvr>
</p:sld>
</file>

<file path=ppt/slides/slide8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crise de l'Etat-providence (22729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8 2013 at 4:02:49]]></a:t>
            </a:r>
          </a:p>
        </p:txBody>
      </p:sp>
    </p:spTree>
  </p:cSld>
  <p:clrMapOvr>
    <a:masterClrMapping/>
  </p:clrMapOvr>
</p:sld>
</file>

<file path=ppt/slides/slide8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Fonds Fédération liégeoise du POB/PSB/PS (23891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26 2013 at 5:03:38]]></a:t>
            </a:r>
          </a:p>
        </p:txBody>
      </p:sp>
    </p:spTree>
  </p:cSld>
  <p:clrMapOvr>
    <a:masterClrMapping/>
  </p:clrMapOvr>
</p:sld>
</file>

<file path=ppt/slides/slide8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VHS (246308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pril 25 2013 at 3:04:15]]></a:t>
            </a:r>
          </a:p>
        </p:txBody>
      </p:sp>
    </p:spTree>
  </p:cSld>
  <p:clrMapOvr>
    <a:masterClrMapping/>
  </p:clrMapOvr>
</p:sld>
</file>

<file path=ppt/slides/slide8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Bandes audio (24743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2 2013 at 5:05:05]]></a:t>
            </a:r>
          </a:p>
        </p:txBody>
      </p:sp>
    </p:spTree>
  </p:cSld>
  <p:clrMapOvr>
    <a:masterClrMapping/>
  </p:clrMapOvr>
</p:sld>
</file>

<file path=ppt/slides/slide8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onds Léon Merlot  (25317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30 2013 at 4:05:12]]></a:t>
            </a:r>
          </a:p>
        </p:txBody>
      </p:sp>
    </p:spTree>
  </p:cSld>
  <p:clrMapOvr>
    <a:masterClrMapping/>
  </p:clrMapOvr>
</p:sld>
</file>

<file path=ppt/slides/slide8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DVD (27737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9 2013 at 6:10:27]]></a:t>
            </a:r>
          </a:p>
        </p:txBody>
      </p:sp>
    </p:spTree>
  </p:cSld>
  <p:clrMapOvr>
    <a:masterClrMapping/>
  </p:clrMapOvr>
</p:sld>
</file>

<file path=ppt/slides/slide8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imenon : ses origines, sa vie, son oeuvre (28322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3 2013 at 9:11:42]]></a:t>
            </a:r>
          </a:p>
        </p:txBody>
      </p:sp>
    </p:spTree>
  </p:cSld>
  <p:clrMapOvr>
    <a:masterClrMapping/>
  </p:clrMapOvr>
</p:sld>
</file>

<file path=ppt/slides/slide8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brasier (283800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8 2013 at 9:11:19]]></a:t>
            </a:r>
          </a:p>
        </p:txBody>
      </p:sp>
    </p:spTree>
  </p:cSld>
  <p:clrMapOvr>
    <a:masterClrMapping/>
  </p:clrMapOvr>
</p:sld>
</file>

<file path=ppt/slides/slide8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istoire des auberges de jeunesse en France des origines à la Libération (1929-1945) : volume II : l'ombre (28532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5 2013 at 3:11:39]]>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immigrés et le PS : actes du Colloque organisé par l'Institut Emile Vandervelde le 10 janvier 1981 à Chênée (31312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2 2009 at 3:12:36]]></a:t>
            </a:r>
          </a:p>
        </p:txBody>
      </p:sp>
    </p:spTree>
  </p:cSld>
  <p:clrMapOvr>
    <a:masterClrMapping/>
  </p:clrMapOvr>
</p:sld>
</file>

<file path=ppt/slides/slide8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istoire des auberges de jeunesse en France des origines à la Libération (1929-1945) : volume I : l'essor (286104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8 2013 at 10:11:13]]></a:t>
            </a:r>
          </a:p>
        </p:txBody>
      </p:sp>
    </p:spTree>
  </p:cSld>
  <p:clrMapOvr>
    <a:masterClrMapping/>
  </p:clrMapOvr>
</p:sld>
</file>

<file path=ppt/slides/slide8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Terrorisme et délinquance : Robert Collignon : 12/03/1987 (287632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5 2013 at 1:12:45]]></a:t>
            </a:r>
          </a:p>
        </p:txBody>
      </p:sp>
    </p:spTree>
  </p:cSld>
  <p:clrMapOvr>
    <a:masterClrMapping/>
  </p:clrMapOvr>
</p:sld>
</file>

<file path=ppt/slides/slide8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ichesses du millénaire (28996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3 2013 at 11:12:54]]></a:t>
            </a:r>
          </a:p>
        </p:txBody>
      </p:sp>
    </p:spTree>
  </p:cSld>
  <p:clrMapOvr>
    <a:masterClrMapping/>
  </p:clrMapOvr>
</p:sld>
</file>

<file path=ppt/slides/slide8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réforme de l'Etat 150 ans après l'indépendance nationale (290920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7 2013 at 10:12:34]]></a:t>
            </a:r>
          </a:p>
        </p:txBody>
      </p:sp>
    </p:spTree>
  </p:cSld>
  <p:clrMapOvr>
    <a:masterClrMapping/>
  </p:clrMapOvr>
</p:sld>
</file>

<file path=ppt/slides/slide8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pensée européenne et atlantique de Paul-Henri Spaak (1942-1972). Tome 1 (29116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7 2013 at 3:12:47]]></a:t>
            </a:r>
          </a:p>
        </p:txBody>
      </p:sp>
    </p:spTree>
  </p:cSld>
  <p:clrMapOvr>
    <a:masterClrMapping/>
  </p:clrMapOvr>
</p:sld>
</file>

<file path=ppt/slides/slide8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e n'efface rien et je recommence (291340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8 2013 at 11:12:39]]></a:t>
            </a:r>
          </a:p>
        </p:txBody>
      </p:sp>
    </p:spTree>
  </p:cSld>
  <p:clrMapOvr>
    <a:masterClrMapping/>
  </p:clrMapOvr>
</p:sld>
</file>

<file path=ppt/slides/slide8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fiera di rimini (291360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8 2013 at 12:12:15]]></a:t>
            </a:r>
          </a:p>
        </p:txBody>
      </p:sp>
    </p:spTree>
  </p:cSld>
  <p:clrMapOvr>
    <a:masterClrMapping/>
  </p:clrMapOvr>
</p:sld>
</file>

<file path=ppt/slides/slide8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toria del Partito comunista nel riminese : 1921-1940 : origini, lotte e iniziative politiche (29142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8 2013 at 3:12:33]]></a:t>
            </a:r>
          </a:p>
        </p:txBody>
      </p:sp>
    </p:spTree>
  </p:cSld>
  <p:clrMapOvr>
    <a:masterClrMapping/>
  </p:clrMapOvr>
</p:sld>
</file>

<file path=ppt/slides/slide8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ibéralisme et socialisme au XIXe siècle (29150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9 2013 at 10:12:49]]></a:t>
            </a:r>
          </a:p>
        </p:txBody>
      </p:sp>
    </p:spTree>
  </p:cSld>
  <p:clrMapOvr>
    <a:masterClrMapping/>
  </p:clrMapOvr>
</p:sld>
</file>

<file path=ppt/slides/slide8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Photos (30277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0 2014 at 5:02:20]]>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mmes et socialisme : actes du Colloque organisé par l'Institut Emile Vandervelde le 22 novembre 1980 à Gembloux (31312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2 2009 at 3:12:14]]></a:t>
            </a:r>
          </a:p>
        </p:txBody>
      </p:sp>
    </p:spTree>
  </p:cSld>
  <p:clrMapOvr>
    <a:masterClrMapping/>
  </p:clrMapOvr>
</p:sld>
</file>

<file path=ppt/slides/slide8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Repères biographiques et portraits (33234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1 2014 at 11:07:37]]></a:t>
            </a:r>
          </a:p>
        </p:txBody>
      </p:sp>
    </p:spTree>
  </p:cSld>
  <p:clrMapOvr>
    <a:masterClrMapping/>
  </p:clrMapOvr>
</p:sld>
</file>

<file path=ppt/slides/slide8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Essor et développement de Liège et sa région (33234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1 2014 at 11:07:04]]></a:t>
            </a:r>
          </a:p>
        </p:txBody>
      </p:sp>
    </p:spTree>
  </p:cSld>
  <p:clrMapOvr>
    <a:masterClrMapping/>
  </p:clrMapOvr>
</p:sld>
</file>

<file path=ppt/slides/slide8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Jeunesse (33256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2 2014 at 9:07:24]]></a:t>
            </a:r>
          </a:p>
        </p:txBody>
      </p:sp>
    </p:spTree>
  </p:cSld>
  <p:clrMapOvr>
    <a:masterClrMapping/>
  </p:clrMapOvr>
</p:sld>
</file>

<file path=ppt/slides/slide8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Parcours militaire (33262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2 2014 at 10:07:58]]></a:t>
            </a:r>
          </a:p>
        </p:txBody>
      </p:sp>
    </p:spTree>
  </p:cSld>
  <p:clrMapOvr>
    <a:masterClrMapping/>
  </p:clrMapOvr>
</p:sld>
</file>

<file path=ppt/slides/slide8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Le socialiste (33267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2 2014 at 10:07:53]]></a:t>
            </a:r>
          </a:p>
        </p:txBody>
      </p:sp>
    </p:spTree>
  </p:cSld>
  <p:clrMapOvr>
    <a:masterClrMapping/>
  </p:clrMapOvr>
</p:sld>
</file>

<file path=ppt/slides/slide8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Portraits et hommages (33271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2 2014 at 11:07:24]]></a:t>
            </a:r>
          </a:p>
        </p:txBody>
      </p:sp>
    </p:spTree>
  </p:cSld>
  <p:clrMapOvr>
    <a:masterClrMapping/>
  </p:clrMapOvr>
</p:sld>
</file>

<file path=ppt/slides/slide8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Monument Tchantchès (33280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2 2014 at 2:07:02]]></a:t>
            </a:r>
          </a:p>
        </p:txBody>
      </p:sp>
    </p:spTree>
  </p:cSld>
  <p:clrMapOvr>
    <a:masterClrMapping/>
  </p:clrMapOvr>
</p:sld>
</file>

<file path=ppt/slides/slide8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Bains de la Sauvenière (33280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2 2014 at 2:07:11]]></a:t>
            </a:r>
          </a:p>
        </p:txBody>
      </p:sp>
    </p:spTree>
  </p:cSld>
  <p:clrMapOvr>
    <a:masterClrMapping/>
  </p:clrMapOvr>
</p:sld>
</file>

<file path=ppt/slides/slide8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Presse (334987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10 2014 at 4:07:50]]></a:t>
            </a:r>
          </a:p>
        </p:txBody>
      </p:sp>
    </p:spTree>
  </p:cSld>
  <p:clrMapOvr>
    <a:masterClrMapping/>
  </p:clrMapOvr>
</p:sld>
</file>

<file path=ppt/slides/slide8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Port autonome et Canal Albert (334987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10 2014 at 4:07:41]]>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ivre  blanc sur la sécurité nucléaire en Europe (31313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2 2009 at 3:12:53]]></a:t>
            </a:r>
          </a:p>
        </p:txBody>
      </p:sp>
    </p:spTree>
  </p:cSld>
  <p:clrMapOvr>
    <a:masterClrMapping/>
  </p:clrMapOvr>
</p:sld>
</file>

<file path=ppt/slides/slide8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Le Grand Liège (334987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10 2014 at 4:07:28]]></a:t>
            </a:r>
          </a:p>
        </p:txBody>
      </p:sp>
    </p:spTree>
  </p:cSld>
  <p:clrMapOvr>
    <a:masterClrMapping/>
  </p:clrMapOvr>
</p:sld>
</file>

<file path=ppt/slides/slide8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Fonds Jean-Claude Peeters (35624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9 2014 at 11:11:54]]></a:t>
            </a:r>
          </a:p>
        </p:txBody>
      </p:sp>
    </p:spTree>
  </p:cSld>
  <p:clrMapOvr>
    <a:masterClrMapping/>
  </p:clrMapOvr>
</p:sld>
</file>

<file path=ppt/slides/slide8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istoire d'une nation introuvable (35625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9 2014 at 12:11:38]]></a:t>
            </a:r>
          </a:p>
        </p:txBody>
      </p:sp>
    </p:spTree>
  </p:cSld>
  <p:clrMapOvr>
    <a:masterClrMapping/>
  </p:clrMapOvr>
</p:sld>
</file>

<file path=ppt/slides/slide8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itterrand intime (356299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9 2014 at 2:11:29]]></a:t>
            </a:r>
          </a:p>
        </p:txBody>
      </p:sp>
    </p:spTree>
  </p:cSld>
  <p:clrMapOvr>
    <a:masterClrMapping/>
  </p:clrMapOvr>
</p:sld>
</file>

<file path=ppt/slides/slide8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Wallonie (la) : l'indispensable autonomie. (356324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9 2014 at 3:11:51]]></a:t>
            </a:r>
          </a:p>
        </p:txBody>
      </p:sp>
    </p:spTree>
  </p:cSld>
  <p:clrMapOvr>
    <a:masterClrMapping/>
  </p:clrMapOvr>
</p:sld>
</file>

<file path=ppt/slides/slide8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Un Sioux socialiste (35637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0 2014 at 8:11:44]]></a:t>
            </a:r>
          </a:p>
        </p:txBody>
      </p:sp>
    </p:spTree>
  </p:cSld>
  <p:clrMapOvr>
    <a:masterClrMapping/>
  </p:clrMapOvr>
</p:sld>
</file>

<file path=ppt/slides/slide8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éfi professionnel (le) : une expression commune des trois réseaux d'enseignement pour une amélioration de l'enseignement professionnel. (35637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0 2014 at 8:11:27]]></a:t>
            </a:r>
          </a:p>
        </p:txBody>
      </p:sp>
    </p:spTree>
  </p:cSld>
  <p:clrMapOvr>
    <a:masterClrMapping/>
  </p:clrMapOvr>
</p:sld>
</file>

<file path=ppt/slides/slide8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oujours plus ! (356376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0 2014 at 9:11:26]]></a:t>
            </a:r>
          </a:p>
        </p:txBody>
      </p:sp>
    </p:spTree>
  </p:cSld>
  <p:clrMapOvr>
    <a:masterClrMapping/>
  </p:clrMapOvr>
</p:sld>
</file>

<file path=ppt/slides/slide8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éfi mondial (le) (35638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0 2014 at 9:11:23]]></a:t>
            </a:r>
          </a:p>
        </p:txBody>
      </p:sp>
    </p:spTree>
  </p:cSld>
  <p:clrMapOvr>
    <a:masterClrMapping/>
  </p:clrMapOvr>
</p:sld>
</file>

<file path=ppt/slides/slide8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rand Jaurès (le) (356390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0 2014 at 10:11:42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assassinats politiques : rapport sur la responsabilité des Etats (25914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15 2009 at 11:05:54]]>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ays non alignés partenaires ou adversaires ? (31314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2 2009 at 4:12:43]]></a:t>
            </a:r>
          </a:p>
        </p:txBody>
      </p:sp>
    </p:spTree>
  </p:cSld>
  <p:clrMapOvr>
    <a:masterClrMapping/>
  </p:clrMapOvr>
</p:sld>
</file>

<file path=ppt/slides/slide9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olitique séduction : comment les hommes politiques réussissent à vous plaire (356400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0 2014 at 10:11:13]]></a:t>
            </a:r>
          </a:p>
        </p:txBody>
      </p:sp>
    </p:spTree>
  </p:cSld>
  <p:clrMapOvr>
    <a:masterClrMapping/>
  </p:clrMapOvr>
</p:sld>
</file>

<file path=ppt/slides/slide9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ire, donnez-moi cent jours (35641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0 2014 at 11:11:03]]></a:t>
            </a:r>
          </a:p>
        </p:txBody>
      </p:sp>
    </p:spTree>
  </p:cSld>
  <p:clrMapOvr>
    <a:masterClrMapping/>
  </p:clrMapOvr>
</p:sld>
</file>

<file path=ppt/slides/slide9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ouge et le noir (le) : ou l'histoire d'une ambition (35641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0 2014 at 11:11:57]]></a:t>
            </a:r>
          </a:p>
        </p:txBody>
      </p:sp>
    </p:spTree>
  </p:cSld>
  <p:clrMapOvr>
    <a:masterClrMapping/>
  </p:clrMapOvr>
</p:sld>
</file>

<file path=ppt/slides/slide9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i tous les enfants du monde... (35647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0 2014 at 2:11:03]]></a:t>
            </a:r>
          </a:p>
        </p:txBody>
      </p:sp>
    </p:spTree>
  </p:cSld>
  <p:clrMapOvr>
    <a:masterClrMapping/>
  </p:clrMapOvr>
</p:sld>
</file>

<file path=ppt/slides/slide9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lutte finale (35652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0 2014 at 4:11:35]]></a:t>
            </a:r>
          </a:p>
        </p:txBody>
      </p:sp>
    </p:spTree>
  </p:cSld>
  <p:clrMapOvr>
    <a:masterClrMapping/>
  </p:clrMapOvr>
</p:sld>
</file>

<file path=ppt/slides/slide9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II col.loqui internacional sobre la guerra civil espanyola (1936-1939) : la guerra i la revolucio a Catalunya (357487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4 2014 at 10:12:54]]></a:t>
            </a:r>
          </a:p>
        </p:txBody>
      </p:sp>
    </p:spTree>
  </p:cSld>
  <p:clrMapOvr>
    <a:masterClrMapping/>
  </p:clrMapOvr>
</p:sld>
</file>

<file path=ppt/slides/slide9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pensions en Belgique : après la loi d'harmonisation : loi du 15 mai 1984 et arrêtés d'exécution. (357875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8 2014 at 3:12:16]]></a:t>
            </a:r>
          </a:p>
        </p:txBody>
      </p:sp>
    </p:spTree>
  </p:cSld>
  <p:clrMapOvr>
    <a:masterClrMapping/>
  </p:clrMapOvr>
</p:sld>
</file>

<file path=ppt/slides/slide9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.P.A.S et action sociale en milieu urbain : sur base d'un stage au Centre public d'Aide sociale de Liège (357947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9 2014 at 10:12:50]]></a:t>
            </a:r>
          </a:p>
        </p:txBody>
      </p:sp>
    </p:spTree>
  </p:cSld>
  <p:clrMapOvr>
    <a:masterClrMapping/>
  </p:clrMapOvr>
</p:sld>
</file>

<file path=ppt/slides/slide9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istoire illustrée de la guerre de 1914 (358073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9 2014 at 2:12:22]]></a:t>
            </a:r>
          </a:p>
        </p:txBody>
      </p:sp>
    </p:spTree>
  </p:cSld>
  <p:clrMapOvr>
    <a:masterClrMapping/>
  </p:clrMapOvr>
</p:sld>
</file>

<file path=ppt/slides/slide9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944 : Libération... : un photographe de notre province se souvient. (35956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8 2014 at 3:12:33]]>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léments pour une politique industrielle en Wallonie (31315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2 2009 at 4:12:15]]></a:t>
            </a:r>
          </a:p>
        </p:txBody>
      </p:sp>
    </p:spTree>
  </p:cSld>
  <p:clrMapOvr>
    <a:masterClrMapping/>
  </p:clrMapOvr>
</p:sld>
</file>

<file path=ppt/slides/slide9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Dossiers documentaires (36665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2 2015 at 4:02:18]]></a:t>
            </a:r>
          </a:p>
        </p:txBody>
      </p:sp>
    </p:spTree>
  </p:cSld>
  <p:clrMapOvr>
    <a:masterClrMapping/>
  </p:clrMapOvr>
</p:sld>
</file>

<file path=ppt/slides/slide9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râce à ces images Grâce-Hollogne se souvient (37375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18 2015 at 4:03:28]]></a:t>
            </a:r>
          </a:p>
        </p:txBody>
      </p:sp>
    </p:spTree>
  </p:cSld>
  <p:clrMapOvr>
    <a:masterClrMapping/>
  </p:clrMapOvr>
</p:sld>
</file>

<file path=ppt/slides/slide9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Drapeaux "Prolétaire Hutois" (37526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26 2015 at 12:03:03]]></a:t>
            </a:r>
          </a:p>
        </p:txBody>
      </p:sp>
    </p:spTree>
  </p:cSld>
  <p:clrMapOvr>
    <a:masterClrMapping/>
  </p:clrMapOvr>
</p:sld>
</file>

<file path=ppt/slides/slide9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Drapeaux "Mutuelle les Prolétaires Hutois" (37527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26 2015 at 12:03:43]]></a:t>
            </a:r>
          </a:p>
        </p:txBody>
      </p:sp>
    </p:spTree>
  </p:cSld>
  <p:clrMapOvr>
    <a:masterClrMapping/>
  </p:clrMapOvr>
</p:sld>
</file>

<file path=ppt/slides/slide9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885/1985 : cent ans de socialisme (38265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8 2015 at 8:05:30]]></a:t>
            </a:r>
          </a:p>
        </p:txBody>
      </p:sp>
    </p:spTree>
  </p:cSld>
  <p:clrMapOvr>
    <a:masterClrMapping/>
  </p:clrMapOvr>
</p:sld>
</file>

<file path=ppt/slides/slide9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Conseil national de Protection de la jeunesse et Comité de Protection de la jeunesse (402707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20 2015 at 2:10:35]]></a:t>
            </a:r>
          </a:p>
        </p:txBody>
      </p:sp>
    </p:spTree>
  </p:cSld>
  <p:clrMapOvr>
    <a:masterClrMapping/>
  </p:clrMapOvr>
</p:sld>
</file>

<file path=ppt/slides/slide9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Condition féminine (402723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20 2015 at 2:10:42]]></a:t>
            </a:r>
          </a:p>
        </p:txBody>
      </p:sp>
    </p:spTree>
  </p:cSld>
  <p:clrMapOvr>
    <a:masterClrMapping/>
  </p:clrMapOvr>
</p:sld>
</file>

<file path=ppt/slides/slide9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Assistance publique (402745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20 2015 at 3:10:13]]></a:t>
            </a:r>
          </a:p>
        </p:txBody>
      </p:sp>
    </p:spTree>
  </p:cSld>
  <p:clrMapOvr>
    <a:masterClrMapping/>
  </p:clrMapOvr>
</p:sld>
</file>

<file path=ppt/slides/slide9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inscription des droits économiques et sociaux dans la Constitution (409879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5 2016 at 9:01:10]]></a:t>
            </a:r>
          </a:p>
        </p:txBody>
      </p:sp>
    </p:spTree>
  </p:cSld>
  <p:clrMapOvr>
    <a:masterClrMapping/>
  </p:clrMapOvr>
</p:sld>
</file>

<file path=ppt/slides/slide9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compétences des Communautés et des Régions en matière de relations internationales et l'application du Droit communautaire européen (409905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5 2016 at 10:01:52]]>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avortement aujourd'hui : poursuites devant les tribunaux : discussion et votes au parlement (31315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2 2009 at 4:12:15]]></a:t>
            </a:r>
          </a:p>
        </p:txBody>
      </p:sp>
    </p:spTree>
  </p:cSld>
  <p:clrMapOvr>
    <a:masterClrMapping/>
  </p:clrMapOvr>
</p:sld>
</file>

<file path=ppt/slides/slide9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ibre : politique - anthropologie - philosophie (410517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7 2016 at 9:01:35]]></a:t>
            </a:r>
          </a:p>
        </p:txBody>
      </p:sp>
    </p:spTree>
  </p:cSld>
  <p:clrMapOvr>
    <a:masterClrMapping/>
  </p:clrMapOvr>
</p:sld>
</file>

<file path=ppt/slides/slide9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 l'Institut national d'histoire sociale à l'Institut Emile Vandervelde (412357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19 2016 at 12:01:13]]></a:t>
            </a:r>
          </a:p>
        </p:txBody>
      </p:sp>
    </p:spTree>
  </p:cSld>
  <p:clrMapOvr>
    <a:masterClrMapping/>
  </p:clrMapOvr>
</p:sld>
</file>

<file path=ppt/slides/slide9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Fonds Denise Iket (415321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4 2016 at 3:02:16]]></a:t>
            </a:r>
          </a:p>
        </p:txBody>
      </p:sp>
    </p:spTree>
  </p:cSld>
  <p:clrMapOvr>
    <a:masterClrMapping/>
  </p:clrMapOvr>
</p:sld>
</file>

<file path=ppt/slides/slide9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rnest Daviser : une oeuvre un combat (415795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8 2016 at 11:02:35]]></a:t>
            </a:r>
          </a:p>
        </p:txBody>
      </p:sp>
    </p:spTree>
  </p:cSld>
  <p:clrMapOvr>
    <a:masterClrMapping/>
  </p:clrMapOvr>
</p:sld>
</file>

<file path=ppt/slides/slide9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iège dans l'oeuvre de Simenon (415949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8 2016 at 3:02:35]]></a:t>
            </a:r>
          </a:p>
        </p:txBody>
      </p:sp>
    </p:spTree>
  </p:cSld>
  <p:clrMapOvr>
    <a:masterClrMapping/>
  </p:clrMapOvr>
</p:sld>
</file>

<file path=ppt/slides/slide9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dieux au prolétariat : au delà du socialisme (416313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0 2016 at 10:02:49]]></a:t>
            </a:r>
          </a:p>
        </p:txBody>
      </p:sp>
    </p:spTree>
  </p:cSld>
  <p:clrMapOvr>
    <a:masterClrMapping/>
  </p:clrMapOvr>
</p:sld>
</file>

<file path=ppt/slides/slide9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tudes et documentation (416541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2 2016 at 12:02:10]]></a:t>
            </a:r>
          </a:p>
        </p:txBody>
      </p:sp>
    </p:spTree>
  </p:cSld>
  <p:clrMapOvr>
    <a:masterClrMapping/>
  </p:clrMapOvr>
</p:sld>
</file>

<file path=ppt/slides/slide9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Une économie au service de l'homme et de la société : le programme économique de la CSC (416785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5 2016 at 11:02:36]]></a:t>
            </a:r>
          </a:p>
        </p:txBody>
      </p:sp>
    </p:spTree>
  </p:cSld>
  <p:clrMapOvr>
    <a:masterClrMapping/>
  </p:clrMapOvr>
</p:sld>
</file>

<file path=ppt/slides/slide9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tre argent : d'où vient-il ? Où va-t-il ? (419625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1 2016 at 3:03:30]]></a:t>
            </a:r>
          </a:p>
        </p:txBody>
      </p:sp>
    </p:spTree>
  </p:cSld>
  <p:clrMapOvr>
    <a:masterClrMapping/>
  </p:clrMapOvr>
</p:sld>
</file>

<file path=ppt/slides/slide9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iège à Paris (419643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1 2016 at 4:03:30]]>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ile et face : bilan de la coopération belgo-zaïroise (31327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3 2009 at 11:12:07]]></a:t>
            </a:r>
          </a:p>
        </p:txBody>
      </p:sp>
    </p:spTree>
  </p:cSld>
  <p:clrMapOvr>
    <a:masterClrMapping/>
  </p:clrMapOvr>
</p:sld>
</file>

<file path=ppt/slides/slide9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éflexions, citations, analyses (422511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22 2016 at 11:03:49]]></a:t>
            </a:r>
          </a:p>
        </p:txBody>
      </p:sp>
    </p:spTree>
  </p:cSld>
  <p:clrMapOvr>
    <a:masterClrMapping/>
  </p:clrMapOvr>
</p:sld>
</file>

<file path=ppt/slides/slide9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aroline chérie (422775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24 2016 at 9:03:12]]></a:t>
            </a:r>
          </a:p>
        </p:txBody>
      </p:sp>
    </p:spTree>
  </p:cSld>
  <p:clrMapOvr>
    <a:masterClrMapping/>
  </p:clrMapOvr>
</p:sld>
</file>

<file path=ppt/slides/slide9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émoires collectives : actes du colloque des 15 et 16 octobre 1982 (423031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24 2016 at 4:03:58]]></a:t>
            </a:r>
          </a:p>
        </p:txBody>
      </p:sp>
    </p:spTree>
  </p:cSld>
  <p:clrMapOvr>
    <a:masterClrMapping/>
  </p:clrMapOvr>
</p:sld>
</file>

<file path=ppt/slides/slide9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élanges Massin (423135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25 2016 at 1:03:55]]></a:t>
            </a:r>
          </a:p>
        </p:txBody>
      </p:sp>
    </p:spTree>
  </p:cSld>
  <p:clrMapOvr>
    <a:masterClrMapping/>
  </p:clrMapOvr>
</p:sld>
</file>

<file path=ppt/slides/slide9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885-1985 : histoire des fédérations : Mons Borinage (426311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pril 26 2016 at 2:04:36]]></a:t>
            </a:r>
          </a:p>
        </p:txBody>
      </p:sp>
    </p:spTree>
  </p:cSld>
  <p:clrMapOvr>
    <a:masterClrMapping/>
  </p:clrMapOvr>
</p:sld>
</file>

<file path=ppt/slides/slide9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réseau Porcupine Mandrill : la guerre psychologique 1940-1944 : notes et documents (456745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3 2016 at 11:11:24]]></a:t>
            </a:r>
          </a:p>
        </p:txBody>
      </p:sp>
    </p:spTree>
  </p:cSld>
  <p:clrMapOvr>
    <a:masterClrMapping/>
  </p:clrMapOvr>
</p:sld>
</file>

<file path=ppt/slides/slide9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950, suite et fin de la résistance en Belgique : retour à la case départ (456847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3 2016 at 2:11:09]]></a:t>
            </a:r>
          </a:p>
        </p:txBody>
      </p:sp>
    </p:spTree>
  </p:cSld>
  <p:clrMapOvr>
    <a:masterClrMapping/>
  </p:clrMapOvr>
</p:sld>
</file>

<file path=ppt/slides/slide9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rovinces de Liège et Luxembourg : 1ère partie (456967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3 2016 at 4:11:24]]></a:t>
            </a:r>
          </a:p>
        </p:txBody>
      </p:sp>
    </p:spTree>
  </p:cSld>
  <p:clrMapOvr>
    <a:masterClrMapping/>
  </p:clrMapOvr>
</p:sld>
</file>

<file path=ppt/slides/slide9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toria del movimento operaio (458279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30 2016 at 11:11:39]]></a:t>
            </a:r>
          </a:p>
        </p:txBody>
      </p:sp>
    </p:spTree>
  </p:cSld>
  <p:clrMapOvr>
    <a:masterClrMapping/>
  </p:clrMapOvr>
</p:sld>
</file>

<file path=ppt/slides/slide9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question fouronnaise (458481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 2016 at 11:12:26]]>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75 ans de luttes sociales à travers l'affiche [catalogue] (31333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3 2009 at 1:12:06]]></a:t>
            </a:r>
          </a:p>
        </p:txBody>
      </p:sp>
    </p:spTree>
  </p:cSld>
  <p:clrMapOvr>
    <a:masterClrMapping/>
  </p:clrMapOvr>
</p:sld>
</file>

<file path=ppt/slides/slide9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égion wallonne : premier bilan (458537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 2016 at 3:12:41]]></a:t>
            </a:r>
          </a:p>
        </p:txBody>
      </p:sp>
    </p:spTree>
  </p:cSld>
  <p:clrMapOvr>
    <a:masterClrMapping/>
  </p:clrMapOvr>
</p:sld>
</file>

<file path=ppt/slides/slide9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journal des procès : Justice et société : vendredi 14 novembre 1986 (458543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 2016 at 3:12:21]]></a:t>
            </a:r>
          </a:p>
        </p:txBody>
      </p:sp>
    </p:spTree>
  </p:cSld>
  <p:clrMapOvr>
    <a:masterClrMapping/>
  </p:clrMapOvr>
</p:sld>
</file>

<file path=ppt/slides/slide9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léments de l'histoire de la F.G.T.B. : document de travail (459983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9 2016 at 10:12:47]]></a:t>
            </a:r>
          </a:p>
        </p:txBody>
      </p:sp>
    </p:spTree>
  </p:cSld>
  <p:clrMapOvr>
    <a:masterClrMapping/>
  </p:clrMapOvr>
</p:sld>
</file>

<file path=ppt/slides/slide9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mmes et cinéma (ARC-C AFF DIV 0265)]]></a:t>
            </a:r>
          </a:p>
        </p:txBody>
      </p:sp>
    </p:spTree>
  </p:cSld>
  <p:clrMapOvr>
    <a:masterClrMapping/>
  </p:clrMapOvr>
</p:sld>
</file>

<file path=ppt/slides/slide9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Idéoboum 85 (ARC-C AFF DIV 0268)]]></a:t>
            </a:r>
          </a:p>
        </p:txBody>
      </p:sp>
    </p:spTree>
  </p:cSld>
  <p:clrMapOvr>
    <a:masterClrMapping/>
  </p:clrMapOvr>
</p:sld>
</file>

<file path=ppt/slides/slide9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71600"/>
            <a:ext cx="76771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all omnisports de Loncin (ARC-C AFF DIV 0270)]]></a:t>
            </a:r>
          </a:p>
        </p:txBody>
      </p:sp>
    </p:spTree>
  </p:cSld>
  <p:clrMapOvr>
    <a:masterClrMapping/>
  </p:clrMapOvr>
</p:sld>
</file>

<file path=ppt/slides/slide9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.A.C.M. en vacances : Place Wérixhas - Montegnée (ARC-C AFF DIV 0271)]]></a:t>
            </a:r>
          </a:p>
        </p:txBody>
      </p:sp>
    </p:spTree>
  </p:cSld>
  <p:clrMapOvr>
    <a:masterClrMapping/>
  </p:clrMapOvr>
</p:sld>
</file>

<file path=ppt/slides/slide9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00 ans de socialisme (ARC-C AFF DIV 0276)]]></a:t>
            </a:r>
          </a:p>
        </p:txBody>
      </p:sp>
    </p:spTree>
  </p:cSld>
  <p:clrMapOvr>
    <a:masterClrMapping/>
  </p:clrMapOvr>
</p:sld>
</file>

<file path=ppt/slides/slide9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ssemblée générale des jeunes FGTB (ARC-C AFF DIV 0281)]]></a:t>
            </a:r>
          </a:p>
        </p:txBody>
      </p:sp>
    </p:spTree>
  </p:cSld>
  <p:clrMapOvr>
    <a:masterClrMapping/>
  </p:clrMapOvr>
</p:sld>
</file>

<file path=ppt/slides/slide9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886. La Wallonie née de la grève ? (ARC-C AFF DIV 0284)]]>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ouvement ouvrier et santé : une comparaison internationale : volume 1 : naissance et développement des mutualités socialistes en Belgique des origines à 1914 (31335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3 2009 at 2:12:06]]></a:t>
            </a:r>
          </a:p>
        </p:txBody>
      </p:sp>
    </p:spTree>
  </p:cSld>
  <p:clrMapOvr>
    <a:masterClrMapping/>
  </p:clrMapOvr>
</p:sld>
</file>

<file path=ppt/slides/slide9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lie Deworme (ARC-C AFF ELE 0305)]]></a:t>
            </a:r>
          </a:p>
        </p:txBody>
      </p:sp>
    </p:spTree>
  </p:cSld>
  <p:clrMapOvr>
    <a:masterClrMapping/>
  </p:clrMapOvr>
</p:sld>
</file>

<file path=ppt/slides/slide9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8 juin 1989 : Election du parlement européen (ARC-C AFF ELE 0306)]]></a:t>
            </a:r>
          </a:p>
        </p:txBody>
      </p:sp>
    </p:spTree>
  </p:cSld>
  <p:clrMapOvr>
    <a:masterClrMapping/>
  </p:clrMapOvr>
</p:sld>
</file>

<file path=ppt/slides/slide9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.P.S.W. : Liège vivra (ARC-C AFF ELE 0308)]]></a:t>
            </a:r>
          </a:p>
        </p:txBody>
      </p:sp>
    </p:spTree>
  </p:cSld>
  <p:clrMapOvr>
    <a:masterClrMapping/>
  </p:clrMapOvr>
</p:sld>
</file>

<file path=ppt/slides/slide9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uy Coëme (ARC-C AFF ELE 0310)]]></a:t>
            </a:r>
          </a:p>
        </p:txBody>
      </p:sp>
    </p:spTree>
  </p:cSld>
  <p:clrMapOvr>
    <a:masterClrMapping/>
  </p:clrMapOvr>
</p:sld>
</file>

<file path=ppt/slides/slide9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uy Coëme (ARC-C AFF ELE 0314)]]></a:t>
            </a:r>
          </a:p>
        </p:txBody>
      </p:sp>
    </p:spTree>
  </p:cSld>
  <p:clrMapOvr>
    <a:masterClrMapping/>
  </p:clrMapOvr>
</p:sld>
</file>

<file path=ppt/slides/slide9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71600"/>
            <a:ext cx="42672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er mai à Liège : manifestation (ARC-C AFF MAI 0044)]]></a:t>
            </a:r>
          </a:p>
        </p:txBody>
      </p:sp>
    </p:spTree>
  </p:cSld>
  <p:clrMapOvr>
    <a:masterClrMapping/>
  </p:clrMapOvr>
</p:sld>
</file>

<file path=ppt/slides/slide9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1er mai c'est aussi l'affaire des jeunes (ARC-C AFF MAI 0046)]]></a:t>
            </a:r>
          </a:p>
        </p:txBody>
      </p:sp>
    </p:spTree>
  </p:cSld>
  <p:clrMapOvr>
    <a:masterClrMapping/>
  </p:clrMapOvr>
</p:sld>
</file>

<file path=ppt/slides/slide9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onds France Truffaut (ARC-P TRU-F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6 2009 at 3:07:01]]>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r de lance : histoire de la Centrale des Métallurgistes 1887-1987 (3135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4 2009 at 10:12:27]]>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animation socioculturelle (31563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09 at 1:12:24]]>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ctes du 1er colloque des paralittératures de Chaufontaine : tenue en novembre 1987 (31586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4 2009 at 11:12:48]]>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vortement = Abortus (31589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4 2009 at 11:12:22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9">
  <a:themeElements>
    <a:clrScheme name="Theme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957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2024-05-13T01:26:51Z</dcterms:created>
  <dcterms:modified xsi:type="dcterms:W3CDTF">2024-05-13T01:26:51Z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