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94193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pisodes des journées de juin 1848 (1549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1 2012 at 4:03:4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7">
  <a:themeElements>
    <a:clrScheme name="Theme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2024-05-17T06:01:04Z</dcterms:created>
  <dcterms:modified xsi:type="dcterms:W3CDTF">2024-05-17T06:01:04Z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