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95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 droite en France et en Belgique (271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2024-06-29T16:32:42Z</dcterms:created>
  <dcterms:modified xsi:type="dcterms:W3CDTF">2024-06-29T16:32:42Z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