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presProps" Target="presProps.xml"/>
  <Relationship Id="rId49" Type="http://schemas.openxmlformats.org/officeDocument/2006/relationships/viewProps" Target="viewProps.xml"/>
  <Relationship Id="rId5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2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 ème rapport annuel du Comité directeur de la Fédération ouvrière suisse et du Secrétariat ouvrier suisse pour l'année 1892; Procès-verbaux des séances du Comité central; Le congrès ouvrier de Bienne à Pâques 1893; Rapport au département fédéral de l'Industrie sur la motion Comtesse et les requêtes des manifestations du 1er mai (327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I ème rapport annuel du comité directeur de la Fédération ouvrière suisse et du Secrétariat ouvrier suisse pour l'année 1893; Procès-verbaux de la séance du Comité central; rapport d'enquête sur la position de la population ouvrière à l'égard de la législation fédérale concernant l'assurance-maladie et l'assurance accidents (327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de l'intolérance de l'inquisition et de la liberté en Belgique ou récit des souffrances endurées par nos pères pour la liberté (3276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s causes de la grandeur des Romains et de leur décadence (327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belge 1890-1893 (327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t de la coopération dans le centre (327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de chômage pour les ouvriers sans travail : rapport présenté au nom du collège par M. le Bourgmestre (328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style à l'usage des élèves des divisions supérieures des écoles primaires (3283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sur le contrat de salaire et les moyens de l'améliorer (328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agande de la Fédération ouvrière bruxelloise (651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4:04:3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typographe (97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2:09:0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vie et des voyages de l'amiral Christophe Colomb (1035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ommune à l'anarchie (151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4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ire aux reliques (154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9:03:2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le socialisme (Conférence donnée à la Mutualité socialiste de la Hstre le dimanche 15 janvier 1893) (167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phné (1746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0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puis : décapité à Verviers (4099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10:01:4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2024-07-06T06:12:55Z</dcterms:created>
  <dcterms:modified xsi:type="dcterms:W3CDTF">2024-07-06T06:12:55Z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