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8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4434_ca_object_representations_media_109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rlement wallon - 13 juin '99 : ensemble de toutes nos forces  (ARC-C AFF ELE 038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2024-06-26T14:30:55Z</dcterms:created>
  <dcterms:modified xsi:type="dcterms:W3CDTF">2024-06-26T14:30:55Z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