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348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mades (271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9:07: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2024-06-26T16:15:27Z</dcterms:created>
  <dcterms:modified xsi:type="dcterms:W3CDTF">2024-06-26T16:15:27Z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