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presProps" Target="presProps.xml"/>
  <Relationship Id="rId31" Type="http://schemas.openxmlformats.org/officeDocument/2006/relationships/viewProps" Target="viewProps.xml"/>
  <Relationship Id="rId3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70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André Cools (2652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6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2010 (1243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1 2011 at 3:12:28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vant-guerre (13033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31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yndicat national des CPTTMA, l'UTMI et CGTB (13033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8:01:0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ront de l'indépendance (13034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Tracts (130344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Monde Du Travail (13034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édition socialistes (13034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9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et articles divers (13034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5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 (2658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28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près-guerre (13034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0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13035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5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2006 (20507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2 at 2:11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91 (2052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8:11:2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provinciales 1985 (205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1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communales 2006 (20587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1:11:4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législatives fédérales 2003 (2076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12:11:4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communales 2000  (2077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2 at 2:11:56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affiches (2658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57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lections régionales et européennes 2009 (2667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0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rapeaux et bannières (3514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0 at 10:03:2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euxièm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2024-06-26T14:06:17Z</dcterms:created>
  <dcterms:modified xsi:type="dcterms:W3CDTF">2024-06-26T14:06:17Z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