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58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eligieuse au dix-neuvième siècle : à propos du dogme de la Trinité : lettre ouverte au R.P. Pinard (168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premier (1923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2024-05-18T21:59:56Z</dcterms:created>
  <dcterms:modified xsi:type="dcterms:W3CDTF">2024-05-18T21:59:56Z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