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presProps" Target="presProps.xml"/>
  <Relationship Id="rId82" Type="http://schemas.openxmlformats.org/officeDocument/2006/relationships/viewProps" Target="viewProps.xml"/>
  <Relationship Id="rId8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01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laams Blok (271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3:07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belge : avant et après la révision de 1992-1993 : les textes, les votes (313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1:12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de 1993 : au travers des accords politiques de la Saint-Michel et de la Saint-Quentin (31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uède et la nouvelle Europe : conférence donnée le 16 septembre 1993 à la tribune de la Fondation Paul-Henri Spaak (315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2:12:4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, Etat fédéral (31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9:12:1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'un enfant : 4 ans dans l'enfer de la prostitution enfantine à Bangkok (320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2:01:5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ère du monde (321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9:01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diamorphose d'Alain Van Der Biest : lectures d'une narration journalistique (25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0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ler avec les personnes âgées (370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9:05:3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llaume Lekeu : correspondance : introduction chronologique et catalogue des oeuvres (410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2:11:4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 ? : esquisse des moeurs politiques en Belgique (54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1 at 9:03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face aux mutations en Europe (83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5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e Germinal d'Emile Zola : un auteur, une oeuvre, un film : étude pédagogique (260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1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és pour l'Islam : du religieux au politique, des origines aux enjeux d'aujourd'hui (1074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nets d'un bouc émissaire (1170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oilà qui arrivent ! : l'extrême droite et l'Europe (122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? : esquisse des moeurs politiques en Belgique (122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2:12:0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isophie des droits de l'homme (1275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9:01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yen âge (1526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organiques des CPAS à la lumière du programme d'urgence pour une société plus solidaire (154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:03:3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scination du nazisme (169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0:05:4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inea 3 : l'Europe telle quelle (174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0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ole de l'interculturel : pratiques pédagogiques en débat (174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ssage de l'Europe dans les discours de Paul-Henri Spaak (174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2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nsparences de la démocratie (178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3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tion Fourons (179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sculptures au cimetière du Sud à Tournai : bronze et pierre au service du souvenir (2251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2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gumentaire (2252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0:02:0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s : croquez la vie à pleine dents (356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2:11:1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-Huy-Waremme (356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2024-05-18T12:05:08Z</dcterms:created>
  <dcterms:modified xsi:type="dcterms:W3CDTF">2024-05-18T12:05:08Z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