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641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2024-06-29T07:57:35Z</dcterms:created>
  <dcterms:modified xsi:type="dcterms:W3CDTF">2024-06-29T07:57:35Z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