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presProps" Target="presProps.xml"/>
  <Relationship Id="rId22" Type="http://schemas.openxmlformats.org/officeDocument/2006/relationships/viewProps" Target="viewProps.xml"/>
  <Relationship Id="rId2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00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propriété ?. Premier mémoire : Recherches sur le principe du droit et du gouvernement ; Deuxième mémoire : lettre à M. Blanqui sur la propriété (2081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3:12:5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I (1676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 (1676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 (1676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 (167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X (167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V (167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1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I (1676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 (1676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4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 (1675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1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II : La célébration du dimanche (1908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stice poursuivie par l'Eglise : appel du jugement rendu par le tribunal de police correctionnelle de la Seine, le 2 juin 1858 contre P.-J. Proudhon (1899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1:08:1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incipe fédératif : et de la nécessité de reconstituer le parti de la révolution (1863) (2111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2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V (1676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I (1676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 (167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 (167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0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 (167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2024-05-17T02:43:05Z</dcterms:created>
  <dcterms:modified xsi:type="dcterms:W3CDTF">2024-05-17T02:43:05Z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