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5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, c'est quoi ? : La sécu, c'est toi ! : Livret pédagogique sur la sécurité sociale (115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2024-07-03T20:43:53Z</dcterms:created>
  <dcterms:modified xsi:type="dcterms:W3CDTF">2024-07-03T20:43:53Z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