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29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e l'émigrant wallon (171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2024-05-17T02:41:53Z</dcterms:created>
  <dcterms:modified xsi:type="dcterms:W3CDTF">2024-05-17T02:41:53Z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