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2504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 catéchisme ou la morale telle que je la conçois (2599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4:05: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2024-07-06T02:50:22Z</dcterms:created>
  <dcterms:modified xsi:type="dcterms:W3CDTF">2024-07-06T02:50:22Z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