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presProps" Target="presProps.xml"/>
  <Relationship Id="rId126" Type="http://schemas.openxmlformats.org/officeDocument/2006/relationships/viewProps" Target="viewProps.xml"/>
  <Relationship Id="rId12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41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2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2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ndas (2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2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samonde au cœur fier : roman (377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0:04:1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jugera (4162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4:02:3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ves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l : Notions du Code rural; le Code forestier, de la législation sur la chasse et la pêche (3269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ndonnée Africaine (327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d'hier, d'aujourd'hui et de demain (327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Van Lerberghe: l'homme et l'oeuvre (409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0:11:0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sera demain ? (602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3:03:0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s de la Constitution belge de la Loi communale et de la Loi provinciale (77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10:06:0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s de famine et de détresse (938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2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mille Lemonnier (1072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2:10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n marche (1170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nna (11701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08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.P.T.T.M.A. et l'U.T.M.I. (130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0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.G.T.B. (130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 socialiste « illégal » belge (130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offerte à Louis De Brouckère par Charles Rahier pour son 80e anniversaire accompagnée d'une lettre de celui-ci. (130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articles divers (1303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INBEL (1303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1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belge pour l'étude des problèmes d'après-guerre (1303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3035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à la langue merveilleuse (149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1:02:2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ais de France : petits mémoires de deux compagnons de route et de table (1495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1:02:30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Manual for Courts-Martial U.S. Army : 1928 (150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1:03:3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corne (1505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0:03:4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, arrêtés et règlements relatifs à la comptabilité de l'Etat (1528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0:03:2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té du personnel (1529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2:03:0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Goupil à Margot : histoire de bêtes (1609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12:04:4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aleur (1612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4:04:3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social dans l'industrie (1762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9:0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ncipales puissances économiques du monde moins la France (1796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1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alogue du Musée de la ville de Spa (203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0:11:1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Etats-Unis : 1492-1954 (2090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3:12:07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assistance aux pauvres (2140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1:01:21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2024-06-29T10:44:58Z</dcterms:created>
  <dcterms:modified xsi:type="dcterms:W3CDTF">2024-06-29T10:44:58Z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