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presProps" Target="presProps.xml"/>
  <Relationship Id="rId195" Type="http://schemas.openxmlformats.org/officeDocument/2006/relationships/viewProps" Target="viewProps.xml"/>
  <Relationship Id="rId19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97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9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usine : les ouvrières de la métallurgie parisienne (260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5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économique et sociale : la compétence du Conseil national du travail (1281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2:01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trahison (130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31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eurs et propagande électorale (1328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2:01:5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de l'Angleterre contemporaine (1482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3:02:28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deuxième : Le procès de circulation du capital. 2 : La reproduction et la circulation de l'ensemble du capital social (150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8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se du pouvoir (1526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âche, réussite et échec : théorie de la conduite humaine (153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3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unie et sa place dans l'économie internationales (161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4:04:3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enkov ou le nouveau visage de la Russie (163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0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3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ès et incertitudes de l'éducation nouvelle (167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2:05:0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olphe Hitler = Adolf Hitler, eine biographie (168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4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scou sous Lénine : les origines du communisme (171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2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ine dans un miroir (172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5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Jean-Baptiste Clément (1728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5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ute de Wallonie (173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3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technique et l'intégration sociale (173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23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 droit de la fonction publique (1743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07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forcé en Union soviétique (1782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0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1796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10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1796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05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taire 14, 15 et 16 novembre 1953 : rapport moral et administratif pour les années 1951 et 1952 (1915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1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remier Mai (192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9:09:4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ussie d'hier et d'aujourd'hui : Nicolas Ier - Nicolas II - Staline - Malenkov (2020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5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 à Jean-Baptiste Clément (2026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4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tite Europe est née : aurons-nous des élections européennes en 1953 ? (203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1:11:2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203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2:11:2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2059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22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uples au travail : travail - ouvrier - patrons - capital - Etat (2065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9:11:1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: révolution permanente (208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2:12:58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 du peuple: les oeuvres de Jules Vallès: février 1848 à mai 1871 (211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4:12:2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, l'I.N.R. : rapport pour l'année 1952 (212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3:12:1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e BENELUX (212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0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de retraite des ouvriers mineurs et assimilés (2154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9:01:2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tation : la Communauté européenne de défense (2154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9:01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ougoslavie : terre d'expérience (216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4:01:3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s de Genève : du 12 août 1949, pour la protection des victimes de la guerre = Overeenkomsten van Geneve : van 12 Augustus 1949, voor de bescherming van de slachtoffers van de oorlog (2183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10:0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en france (220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11:01:0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ture belge d'autrefois : 1830-1930 (2256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9:02:1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égislation sociale (2308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3:02:1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chinoise et le parti communiste chinois (358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:12:19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mille Binauche : roman (3776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25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humanisme : introduction à l'oeuvre économique de Karl Marx (4105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6 at 10:01:4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ychologie de l'homme au travail (4159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2:02:1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et la question nationale et coloniale (4161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1:02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ris dans de nouveaux immeubles : conseils aux architectes et ingénieurs (4214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6 at 12:03:48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erçu de la séismicité de la Belgique. Appel à la collaboration d'observateurs pour l'étude des tremblements de terre (42144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6 at 4:03:25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entation : la Communauté européenne de défense (4216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2:03:17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motion des travailleurs (4232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1:03:2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de Saint-Simon (4260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9:04:2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ctrine de John Maynard Keynes (4565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0:11:52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thodes pratiques d'accroissement de la productivité dans les industries de transformation : conclusions d'une réunion d'experts (323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0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spécial du Travail forcé : supplément n° 13 aux procès-verbaux officiels de la seizième session du Conseil économique et social (3234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1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chécoslovaquie : pays du travail et de la paix (3273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économique en France depuis 1945 (3273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yndical français (3273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pécial sur l'établissement du marché commun de l'acier : supplément au rapport général sur l'activité de la Communauté (327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et la Communauté Européenne du Charbon et de l'Acier (32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es Institutions de la Communauté européenne : Deuxième Congrès de La Haye 1953 (327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traité portant statut de la Communauté Européenne : informations et documents officiels de la commission constitutionnelle (3274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ations et documents officiels de la commission constitutionnelle : mai-juillet 1953 (3274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de constitution européenne : le socialisme et l'Europe (327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rritoires d'outre-mer et la communauté européenne (327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statistique de la Communauté Européenne du Charbon et de l'Acier (3275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(327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n° 9 - septembre 1953 (3277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'économie politique (3280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d'une histoire des Etats-Unis d'Amérique (328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primitif américain : des origines préhistoriques à l'arrivée de l'homme blanc : explorations dans l'Amérique du Nord d'autrefois (328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scolaire, ses buts et ses moyens, liaisons possibles avec la Coopération Adulte : conférence prononcée à Paris le 19 février 1953 (3285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électoral (3287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a législation sociale (3288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- Nominations - Pouvoir - Règlement d'ordre intérieur = Statuten - Benoemingen - Machten - Hiushoudelijk reglement (337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:03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et les devoirs du citoyen (49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2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eillissement de la population belge et le péril de la dénatalité (6026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1 at 2:03:1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ission communale d'assistance publique : composition, élection des membres, installation, remplacements partiels, fonctionnement, tableau de l'éligibilité et des incompatibilités (70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2:05:0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sur les camps d'internement en Grèce (70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4:05:1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yndical français (71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12:05:4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spérité et politique d'emploi : un programme économique d'urgence pour 1954 (71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11 at 3:05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de la Belgique du 7 février 1831 [...] (771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0:06:3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e nos corons (825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01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dans l'entreprise (83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3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: 1830-1871 (93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0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: 1871-1920 (938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1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ouvrier : de 1921 à nos jours (938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0:08:4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vail et la civilisation : esquisse de l'histoire et de la philosophie du travail (96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1 at 2:09:3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locations familiales des non salariés : le régime actuel et le projet gouvernemental (101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9:09:1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juin 1953 : rapport de Conseil d'administration (102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9:09:2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et mort de Staline (extraits) (1026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9:10:0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sommaire du Musée gaumais (1035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1:10:5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iam Godwin (1756-1836) : philosophe de la justice et de la liberté (111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1 at 4:11:3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iam Godwin (1756-1836) : philosophie de la justice et de la liberté (11693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9:11:3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ensignement social de l'Eglise (122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0:12:0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comparé : introduction à la méthode comparative dans la recherche juridique et l'étude du droit (125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2 at 4:01:0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gnification humaine du travail (1252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2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u mouvement syndical français (1252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0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tisme et sciences sociales : essai sur le mauvais usage de la raison (127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2:01:4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2024-05-19T07:24:33Z</dcterms:created>
  <dcterms:modified xsi:type="dcterms:W3CDTF">2024-05-19T07:24:33Z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