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97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politique progressiste à la Communauté Française (208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caragua: pourquoi l'état d'urgence (208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clin européen: une crise économique triple (208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ons de l'Europe (2088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0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ili au Parlement européen (208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ochet et l'Administration Reagan (208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Enseignement, C.P.A.S. (20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de la Région wallonne: une gestion efficace et cohérente (208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: bilan de quatre années d'action en Région wallonne (20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es femmes: Nairobi 1985 (208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Genève: rien n'est réglé mais... (208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0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Initiative de Défense Européenne (208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e retour du dialogue Nord-Sud (208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Nicaragua tan violentamente dulce" (2088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2024-05-20T16:44:49Z</dcterms:created>
  <dcterms:modified xsi:type="dcterms:W3CDTF">2024-05-20T16:44:49Z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