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660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fer : polémique en un épisode parlementaire, trois épitres et quelques saintes injures (671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10:05:4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d'un forçat (1530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veulent  les socialistes (172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2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se pour Jean Prolo (172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3:05:3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al-démocratie allemande et austro-hongroise et les socialistes belges (1722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3:05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2024-09-07T22:56:50Z</dcterms:created>
  <dcterms:modified xsi:type="dcterms:W3CDTF">2024-09-07T22:56:50Z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