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66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_rels/slide3.xml.rels><?xml version="1.0" encoding="UTF-8" standalone="yes"?>
<Relationships xmlns="http://schemas.openxmlformats.org/package/2006/relationships"/>

</file>

<file path=ppt/slides/_rels/slide4.xml.rels><?xml version="1.0" encoding="UTF-8" standalone="yes"?>
<Relationships xmlns="http://schemas.openxmlformats.org/package/2006/relationships"/>

</file>

<file path=ppt/slides/_rels/slide5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'enfer : polémique en un épisode parlementaire, trois épitres et quelques saintes injures (67160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y 6 2011 at 10:05:40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ttres d'un forçat (153091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rch 13 2012 at 11:03:27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e que veulent  les socialistes (172124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y 24 2012 at 12:05:27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se pour Jean Prolo (172228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y 24 2012 at 3:05:35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social-démocratie allemande et austro-hongroise et les socialistes belges (172240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y 24 2012 at 3:05: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2024-09-07T22:56:50Z</dcterms:created>
  <dcterms:modified xsi:type="dcterms:W3CDTF">2024-09-07T22:56:50Z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