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presProps" Target="presProps.xml"/>
  <Relationship Id="rId19" Type="http://schemas.openxmlformats.org/officeDocument/2006/relationships/viewProps" Target="viewProps.xml"/>
  <Relationship Id="rId2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441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souveraineté. Tome 2 (3285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justice dans la science hors l'Eglise et hors la Révolution. Tome 3 (328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justice dans la science hors l'Eglise et hors la Révolution. Tome 2 (328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justice dans la science hors l'Eglise et hors la Révolution. Tome 1 (3285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politique : source des révolutions et des utopies prétendues socialistes. Tome 3 (3280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politique : source des révolutions et des utopies prétendues socialistes. Tome 2 (3280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politique : source des révolutions et des utopies prétendues socialistes. Tome 1 (3280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souveraineté. Tome 1 (3285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été nouvelle : sa nécessité. Tome 2 (3285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été nouvelle : sa nécessité. Tome 1 (3285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ence sociale (3285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ence sociale. Tome 4 (3285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ence sociale (3285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ence sociale. Tome 2 (3285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ence Sociale. Tome 1 (3285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2024-05-17T06:37:24Z</dcterms:created>
  <dcterms:modified xsi:type="dcterms:W3CDTF">2024-05-17T06:37:24Z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