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presProps" Target="presProps.xml"/>
  <Relationship Id="rId10" Type="http://schemas.openxmlformats.org/officeDocument/2006/relationships/viewProps" Target="viewProps.xml"/>
  <Relationship Id="rId1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6264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propre et au figuré : une histoire de la propriété (2600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5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s du temps (2600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3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dre cannibale : vie et mort de la médecine (2600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2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industriel (3285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mondes : pour une théorie de l'après-crise (2836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3:11:1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ruinés dans dix ans ? Dette publiques : la dernière chance. (3564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0:11:2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2024-05-18T15:32:49Z</dcterms:created>
  <dcterms:modified xsi:type="dcterms:W3CDTF">2024-05-18T15:32:49Z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