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presProps" Target="presProps.xml"/>
  <Relationship Id="rId26" Type="http://schemas.openxmlformats.org/officeDocument/2006/relationships/viewProps" Target="viewProps.xml"/>
  <Relationship Id="rId2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921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326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2, Le procès de la production du capital (suite) (3281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3, Le procès de la production du capital (suite) (328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4, Le procès de la production du capital (suite et fin) (3281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5, Le procès de la circulation du capital (328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6, Le procès de la circulation du capital (suite) (3281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7, Le procès de la circulation du capital (suite) (3281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8, Le procès de la circulation du capital (suite) (3281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ibution à la critique de l'économie politique (3281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u programme de Gotha (328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3281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 et l'économie politique : essais sur les " Théories sur la plus-value " (32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sère de la philosophie : réponse à la philosophie de la misère de M. Proudhon (3281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aires, prix, profits (3281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aires, prix et profits (BIB 17910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; résumé et accompagné d'un aperçu sur le socialisme scientifique (3267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; édition populaire ( résumés-extraits) (3267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du parti communiste : Aperçu sur le socialisme scientifique (3267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et contre révolution en Allemagne (327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8 brumaire de Louis Bonaparte (3275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de Paris (327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1, Le procès de la production du capital (328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2024-09-08T06:11:08Z</dcterms:created>
  <dcterms:modified xsi:type="dcterms:W3CDTF">2024-09-08T06:11:08Z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