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presProps" Target="presProps.xml"/>
  <Relationship Id="rId26" Type="http://schemas.openxmlformats.org/officeDocument/2006/relationships/viewProps" Target="viewProps.xml"/>
  <Relationship Id="rId2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7921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_rels/slide10.xml.rels><?xml version="1.0" encoding="UTF-8" standalone="yes"?>
<Relationships xmlns="http://schemas.openxmlformats.org/package/2006/relationships"/>

</file>

<file path=ppt/slides/_rels/slide11.xml.rels><?xml version="1.0" encoding="UTF-8" standalone="yes"?>
<Relationships xmlns="http://schemas.openxmlformats.org/package/2006/relationships"/>

</file>

<file path=ppt/slides/_rels/slide12.xml.rels><?xml version="1.0" encoding="UTF-8" standalone="yes"?>
<Relationships xmlns="http://schemas.openxmlformats.org/package/2006/relationships"/>

</file>

<file path=ppt/slides/_rels/slide13.xml.rels><?xml version="1.0" encoding="UTF-8" standalone="yes"?>
<Relationships xmlns="http://schemas.openxmlformats.org/package/2006/relationships"/>

</file>

<file path=ppt/slides/_rels/slide14.xml.rels><?xml version="1.0" encoding="UTF-8" standalone="yes"?>
<Relationships xmlns="http://schemas.openxmlformats.org/package/2006/relationships"/>

</file>

<file path=ppt/slides/_rels/slide15.xml.rels><?xml version="1.0" encoding="UTF-8" standalone="yes"?>
<Relationships xmlns="http://schemas.openxmlformats.org/package/2006/relationships"/>

</file>

<file path=ppt/slides/_rels/slide16.xml.rels><?xml version="1.0" encoding="UTF-8" standalone="yes"?>
<Relationships xmlns="http://schemas.openxmlformats.org/package/2006/relationships"/>

</file>

<file path=ppt/slides/_rels/slide17.xml.rels><?xml version="1.0" encoding="UTF-8" standalone="yes"?>
<Relationships xmlns="http://schemas.openxmlformats.org/package/2006/relationships"/>

</file>

<file path=ppt/slides/_rels/slide18.xml.rels><?xml version="1.0" encoding="UTF-8" standalone="yes"?>
<Relationships xmlns="http://schemas.openxmlformats.org/package/2006/relationships"/>

</file>

<file path=ppt/slides/_rels/slide19.xml.rels><?xml version="1.0" encoding="UTF-8" standalone="yes"?>
<Relationships xmlns="http://schemas.openxmlformats.org/package/2006/relationships"/>

</file>

<file path=ppt/slides/_rels/slide2.xml.rels><?xml version="1.0" encoding="UTF-8" standalone="yes"?>
<Relationships xmlns="http://schemas.openxmlformats.org/package/2006/relationships"/>

</file>

<file path=ppt/slides/_rels/slide20.xml.rels><?xml version="1.0" encoding="UTF-8" standalone="yes"?>
<Relationships xmlns="http://schemas.openxmlformats.org/package/2006/relationships"/>

</file>

<file path=ppt/slides/_rels/slide21.xml.rels><?xml version="1.0" encoding="UTF-8" standalone="yes"?>
<Relationships xmlns="http://schemas.openxmlformats.org/package/2006/relationships"/>

</file>

<file path=ppt/slides/_rels/slide22.xml.rels><?xml version="1.0" encoding="UTF-8" standalone="yes"?>
<Relationships xmlns="http://schemas.openxmlformats.org/package/2006/relationships"/>

</file>

<file path=ppt/slides/_rels/slide3.xml.rels><?xml version="1.0" encoding="UTF-8" standalone="yes"?>
<Relationships xmlns="http://schemas.openxmlformats.org/package/2006/relationships"/>

</file>

<file path=ppt/slides/_rels/slide4.xml.rels><?xml version="1.0" encoding="UTF-8" standalone="yes"?>
<Relationships xmlns="http://schemas.openxmlformats.org/package/2006/relationships"/>

</file>

<file path=ppt/slides/_rels/slide5.xml.rels><?xml version="1.0" encoding="UTF-8" standalone="yes"?>
<Relationships xmlns="http://schemas.openxmlformats.org/package/2006/relationships"/>

</file>

<file path=ppt/slides/_rels/slide6.xml.rels><?xml version="1.0" encoding="UTF-8" standalone="yes"?>
<Relationships xmlns="http://schemas.openxmlformats.org/package/2006/relationships"/>

</file>

<file path=ppt/slides/_rels/slide7.xml.rels><?xml version="1.0" encoding="UTF-8" standalone="yes"?>
<Relationships xmlns="http://schemas.openxmlformats.org/package/2006/relationships"/>

</file>

<file path=ppt/slides/_rels/slide8.xml.rels><?xml version="1.0" encoding="UTF-8" standalone="yes"?>
<Relationships xmlns="http://schemas.openxmlformats.org/package/2006/relationships"/>

</file>

<file path=ppt/slides/_rels/slide9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manifeste communiste (326639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1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capital. Tome 2, Le procès de la production du capital (suite) (328128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6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capital. Tome 3, Le procès de la production du capital (suite) (328129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6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capital. Tome 4, Le procès de la production du capital (suite et fin) (328130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6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capital. Tome 5, Le procès de la circulation du capital (328131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6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capital. Tome 6, Le procès de la circulation du capital (suite) (328132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6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capital. Tome 7, Le procès de la circulation du capital (suite) (328133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6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Capital. Tome 8, Le procès de la circulation du capital (suite) (328134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6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ntribution à la critique de l'économie politique (328135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6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ritique du programme de Gotha (328136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6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manifeste communiste (328137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6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rx et l'économie politique : essais sur les " Théories sur la plus-value " (326705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1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isère de la philosophie : réponse à la philosophie de la misère de M. Proudhon (328138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6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alaires, prix, profits (328139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6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alaires, prix et profits (BIB 17910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capital ; résumé et accompagné d'un aperçu sur le socialisme scientifique (326711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1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capital ; édition populaire ( résumés-extraits) (326712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1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manifeste du parti communiste : Aperçu sur le socialisme scientifique (326713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1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évolution et contre révolution en Allemagne (327234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3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18 brumaire de Louis Bonaparte (327575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4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Commune de Paris (327586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4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capital. Tome 1, Le procès de la production du capital (328127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2024-09-08T06:11:08Z</dcterms:created>
  <dcterms:modified xsi:type="dcterms:W3CDTF">2024-09-08T06:11:08Z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