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03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n conciliant en affaires : ou manuel pratique de législation usuelle belge : pour faire ses affaires soi-même dans tous les cas et circonstances de la vie (230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3 at 11:02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2024-05-18T23:13:52Z</dcterms:created>
  <dcterms:modified xsi:type="dcterms:W3CDTF">2024-05-18T23:13:52Z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