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494539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ssai sur l'histoire de la formation et des progrès du Tiers Etats ; suivi de deux fragments du recueil des monuments inédits de cette histoire (17739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9 2012 at 12:06:2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6">
  <a:themeElements>
    <a:clrScheme name="Theme9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2024-05-17T06:58:45Z</dcterms:created>
  <dcterms:modified xsi:type="dcterms:W3CDTF">2024-05-17T06:58:45Z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