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presProps" Target="presProps.xml"/>
  <Relationship Id="rId241" Type="http://schemas.openxmlformats.org/officeDocument/2006/relationships/viewProps" Target="viewProps.xml"/>
  <Relationship Id="rId2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4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>
  <Relationship Id="rId1" Type="http://schemas.openxmlformats.org/officeDocument/2006/relationships/image" Target="../media/77230_ca_object_representations_media_387_large3.jpg"/>
</Relationships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23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23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64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2:11:2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hautes conjoncture : préface au rapport du secrétaire 1963-1964 (76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1:06:5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du Conseil : à quoi sert le Conseil de l'Europe (769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2:06:0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de l'humanisme contemporain (78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:06:0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rier hebdomadaire (79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1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contreverses du temps présent : 1945-1965 (82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9:07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Pirenne (95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1:09:40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L'oeil de Moscou" à Paris (1922-1924) (95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:09:0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vkhoz, Kolkloz ou la problématique communisme (97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9:09:5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llon de Marc Sangnier : un tournant majeur du mouvement social catholique (101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0:09:5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3 (101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2:09:1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témoins du peuple (1035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2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tégie ouvrière et néocapitalisme (1122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0:11:1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a : a Reference Annual 1964 (112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0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en guerre. Tome 1 : 1941-1942 : la patrie en danger (1169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en guerre (1169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0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dwig van Beethoven (1170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0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s de république populaire de Pologne (1266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5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éé pour un grand destin : un choix de conférence (130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2:01:0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socialiste a cent ans : 1864-1964 : Karl Kautsky, E. Vandervelde, Friedrick Adler et V. Larock nous content son histoire (132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2:01:0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ie Gevers (133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ymphe au coeur fidèle = The Constant Nymph (1341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32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lutte contre la corruption = The Ennemy within (134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0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udre les litiges territoriaux uniquement par des moyens pacifiques (143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2:02:5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nationales ouvrières (1864-1943) (143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5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tribution de Victor Tedesco à l'élaboration du manifeste communiste de 1848 (144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8:02:2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: les moeurs de ce siècle ; les caractères de Théophraste (1442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0:02:0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uriac sous De Gaule (145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2:02:0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issance, répartition et politique des revenus (146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0:02:1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Sébastien Bach (147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1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lefontaine (148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4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heureuse (149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rurale (14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Edgard Mihaud (1873-1964) (152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1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une politique de la jeunesse, des loisirs et de l'éducation permanente (1578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1:04:1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: mythes et réalités (161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2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s familles : organismes et mouvements familiaux : bottin du Mouvement familial (166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0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 : la nouvelle Eurydice ; La mise à mort ; Guillaume Fischer (167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1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dèles français : extraits des meilleurs écrivains avec notices : cours inférieurs (167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2:05:1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d'un archiviste sur l'histoire de la littérature dialectale à Namur. Ire partie : Des origines à 1880 (171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5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llaume Apollinaire (1731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-cinq années : Fédération syndicale internationale : 1901-1945 (173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8:05:2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en marche (174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2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consommation en Belgique (175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2:06:4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s : revue internationale (177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0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éléments de l'évolution du travail professionnel des femmes mariées (1782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5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y Ford et le reclassement professionnel (178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2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quelques méthodes et techniques du droit social international (1788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2:06:5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SCO : accès des jeunes filles et des femmes à l'éducation dans les zones rurales : étude comparée (179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3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cherche syndicale (1908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0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tions industrielles en Europe : travailleurs-syndicats-patronat (1908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31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syndicat (191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9:09:5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existence pacifique (1977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de linguistique romane et de philologie médiévale offerts à Maurice Delbouille (2000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0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heureux dans notre pays de Liège (2010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49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de Théophraste traduits du grec ; Les caractères, ou les moeurs de ce siècle (202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5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: l'essor irrésitible d'un homme et de son peuple (203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11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rme et un capital : l'eau (204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5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eux-être, mieux-vivre : votons socialiste  (205447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7:11:4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ent premières années de Socialisme (205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5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, ceci t'intéresse : du neuf ? (206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3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rovincial économique: samedi 19 décembre 1964 (206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4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ève de masses, parti et syndicats (2071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3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vachol et les anarchistes (2080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06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 ou philosophie de la misère (extraits) ; Misère de la philosophie : réponse à la philosophie de la misère de M; Proudhon (texte intégral) (2081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3:12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liberté (208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2:12:5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épuscule des parlements (2107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4:12:5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rolétarienne et la revisionnisme de Khrouchtchev (211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3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: réponse à la Philosophie de la misère de M. Proudhon (211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28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démocratie économique (212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10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pratique du droit belge: législation, doctrine et jurisprudence: tome premier (212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3:12:59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seudo-communisme de Khrouchtchev et les leçons historiques qu'il donne au monde: à propos de la lettre ouverte du comité central du PCUS (IX) (2125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1:12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vice militaire ou service civil ? (218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2:01:09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uche, année zéro (220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3 at 11:01:4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nnales de l'économie collective (221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3:01:05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IV : Guide pour la protection contre les radiations ionisantes en radiographie, radioscopie et gammagraphie industrielles (225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9:02:2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protection contre les radiations dans l'industrie. Partie V : Guide pour la protection contre les radiations ionisantes dans l'application des composés luminescents (2260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9:02:06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manisation de la Wallonie : des Gaulois aux Gallo-Romains (2266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0:02:08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et révolution (282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:11:08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289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9:12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ession aux logements sociaux (260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mière internationale (4101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4:01:52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iers monde entre l'Est et l'Ouest : vivre en Dollars, voter en roubles (4106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3:01:22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cès de Moscou (4151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11:02:08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ermanente : (1928-1931) (4163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4:02:1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usée de plein air de Bokrijk : petit guide pour le visiteur (4220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3:03:06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orwaarden tot het Verwerven en het in Huur Nemen van Sociale Woongelenheden (422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6 at 10:03:55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tribun : Célestin Demblon (4263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2:04:24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mutuelle d'allocations familiales de Belgique ASBL : vingt-cinquième anniversaire : 1939-1964 (4582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0:11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se souvient... : 1914-1918, 1940-1944 (4599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1:12:14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ontaliers de la Flandre occidentale dans le Nord de la France : a,alyse d'une enquête quandtitative et qualitative effectuée par le Westvlaamse Economische Raad (286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12:08:3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stvlaamse grensarbeiders in Noord-Frankrijk : analyse van een kwantitatief en kwalitatief onderzoek uitgevoerd door de westvlaamse Economische Raad (2871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5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sraël, année de lutte (2871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Plisnier : les meilleurs pages (315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el Thiry (319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3:01:5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1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1:01:5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'habitation (323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2:01:2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p d'État permanent (326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ème siècle français : Les Temps Modernes (3266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e droit international et de sociologie appliquée au droit internationale : séance inaugurale du 17 février 1964 (326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ürer et son temps : chefs-d'oeuvre du dessin allemand de la collection du Kupferstichkabinett, Musée de l'Etat, Stiftung PreuBischer Kulturbesitz à Berlin XVème et XVIème siècles : Palais des Beaux-Arts, du 7 octobre au 6 décembre 1964 (326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d-Luxembourg : plan régional d'aménagement et de développement (32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ance de la Suisse (327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ôle d'Amérique (327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édit communal de Belgique et l'autonomie locale (327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et soucis de l'industrie belge : rapport annuel, exercice 1963 (327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14-1964 : cinquante ans de mayorat socialiste (327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Etat en Tunisie (327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terme de la décolonisation. Discours prononcé devant l'Assemblée Nationale le 02/10/1964 (3272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roblème désormais : le développement. Discours prononcé à la 2ème conférence de l'O.U.A. ( Le Caire, 18/07/1964 ) (327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aix durable. Discours prononcé au Caire par le Président Bourguiba, à la 2ème conférence des pays non-alignés, le 06/10/1964 (3272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re la démocratie. Discours prononcé devant la Commission de l'organisation interne du Parti ( 21/10/1964 ) (327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les résolutions, l'action. Allocution prononcée en séance plénière le 22/10/1964 (327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umanie dans le commerce mondial : 1944-1964 (327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mbes dans le Haut Adige et à Berlin : Revanchards à l'oeuvre (3272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 de la Communauté pour le 7ème exercice : (1er juillet 1958-30 juin 1959) : complément au 6ème rapport général sur l'activité de la communauté (3274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2éme rapport général sur l'activité de la Communauté : (1er février 1963-31janvier 1964) (327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Empire de 400 millions d'hommes, l'Europe (3274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ns d'Europe à sept (327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et méthodes de mesure de la productivité dans les industries de la Communauté (3275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es perspectives énergétiques à long terme de la Communauté Européenne (327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secrétaire sur l'activité du Conseil du 1er juillet 1962 au 31 juillet 1963 (327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ards (327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IVème te Xvème siècles français : Les sources de l'Humanisme (3275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ème siècle français : La renaissance. Vol. 383 (3276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ème siécle français : Le Grand Siècle (327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Ième siècle français : Le siècle des lumières (327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dée européenne (3276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aincus de la libération : l'épuration en Europe occidentale à la fin de la seconde guerre mondiale (327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frique des origines à la deuxième guerre mondiale (327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de 1789 en Wallonie (3282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mmaire de la recherche scientifique en Wallonie. 1ère partie : Des origines au 18ème siècle (328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européenne sur la sécurité sociale : Bruxelles, Palais des congrès, 10-15 décembre 1962 (3282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èrence européenne sur la sécurité sociale : Bruxelles, Palais des Congrès, 10-15 décembre 1962 (3282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100 ans de l'Internationale Socialiste (328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8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 communale, complètée par les principales dispositions légales et réglementaires intéressant les communes, mise à jour au 1er novembre 1964 (328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de la législation du travail en Belgique (328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la paix : vers une nouvelle stratégie = The hard way to peace (328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grammation européenne : colloque des 4, 5 et 6 novembre 1964 (396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2:09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er et s'organiser : pourquoi ? : comment ? : système D ou organisation scientifique (48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1 at 3:01:5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économie concertée (71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1:05:3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 "Jeunes Socialistes" (73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4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2024-05-19T05:56:05Z</dcterms:created>
  <dcterms:modified xsi:type="dcterms:W3CDTF">2024-05-19T05:56:05Z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