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2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 qui valait 35 milliards (2609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0:07:2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fin de siècle à Liège  : 20 ans de photographies de presse (BIB 181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2024-05-18T12:39:52Z</dcterms:created>
  <dcterms:modified xsi:type="dcterms:W3CDTF">2024-05-18T12:39:52Z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