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presProps" Target="presProps.xml"/>
  <Relationship Id="rId15" Type="http://schemas.openxmlformats.org/officeDocument/2006/relationships/viewProps" Target="viewProps.xml"/>
  <Relationship Id="rId1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398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ision (3266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origines du gouvernement représentatif en Europe. Tome 2 (3279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origines du gouvernement représentatif en Europe. Tome 1 (3279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'économie politique. Tome III : de la distribution des richesses (1716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11:05: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2024-05-17T05:26:15Z</dcterms:created>
  <dcterms:modified xsi:type="dcterms:W3CDTF">2024-05-17T05:26:15Z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