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5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9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après seize mois dans l'URSS (132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8:01:1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la Russie nue (1327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autre flamme : Soviets 1929. Vol. 2 (132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5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etitia (1330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lire pour devenir un militant socialiste (133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3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ue : conte chimérique (133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1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yons européens (143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9:02:2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de la femme (1489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0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société actuelle (148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3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iou-la-fumée (149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9:02:4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c-Blanc (1490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9:02:42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sectionnaire et du délégué d'usine (150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atéchisme de l'ouvrier (153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5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catéchisme de l'ouvrier (15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:03:1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e Congrès annuel tenu les 7 et 8 juillet 1929 : compte rendu officiel (1561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e Congrès tenu les 9 et 10 novembre 1929 : rapport et compte rendu officiel (156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Xe Congrès annuel tenu les 6, 7 et 8 juillet 1929 (15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rrier de la mer blanche (158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eux de maisons (16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02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ain Rolland et le théâtre de la révolution (163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uest, rien de nouveau (169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é : le dieu des corps (171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é : quand le navire... Tome 3 (17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5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onnant voyage de Hareton Ironcastle (171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0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rouges et des blancs : l'aventure de l'amiral Koltchak (171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s exceptionnels (1739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2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et révolutions : les révolutions anglaises du XVIIe siècle, la révolution américaine, la révolution française, les révolutions du XIXe siècle, la révolution russe (1743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s exceptionnels (1744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0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ublic en péril (174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0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des Fonds-de-Quareux (1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12:06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chine : drame en un acte en prose (1771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0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formations récentes du droit public italien : de la charte de Charles-Albert à la création de l'Etat fasciste (1783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3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annuels de l'inspection du travail : 29e année, 1928 (187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arrages d'Ardenne : étude analytique (1895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sténographique de la Semaine syndicale tenue à Anvers du 18 au 24 août 1929 (192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1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e Congrès syndical tenu les 7, 8 et 9 juillet 1928 à la Maison du Peuple de Bruxelles (1921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2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norités nationales en Europe et le mouvement flamand (194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5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'ACJB (195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9:10:5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tauration du pouvoir temporel des papes : avec des extraits du discours de Mussolini "L'Homme et la divinité" (196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1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Suède dans le Nord de l'Europe (202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3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ence de Clémenceau (203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8:11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îne de servitude : le socialisme (doctrine et psychologie) (20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49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d'histoire des religions (2054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1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chrétien en France (205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libérée (206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: dans les collectivités contemporaines : buts moyens d'action résultats (20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0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nue: vers l'autre flamme (208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4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(211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rse: foire aux entreprises, criée des valeurs, maison de jeu (211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connaitre de la finance internationale (211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1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'Anvers à Bruxelles : via le lac Kivu : le Congo vu par un socialiste (213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mortel ami (217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0:01:0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une Communication directe du Port d'Anvers avec les grandes profondeurs de la Mer du Nord par territoire exclusivement belge (221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9:01:5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socialiste du Parti communiste : organisation tactique doctrine (2264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1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chinisme et la classe ouvrière (226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4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internationale : économie mondiale et socité financière des nations (2320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9:03:3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classes : lutte ou collaboration (232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5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d'économie politique : l'économie politique et la théorie de l'économie sovétique (284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0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paysans en Allemagne (286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:11:3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. II : L'invasion allemande (382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5 at 9:05:1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ériaux d'une théorie du prolétariat ; suivi d'exégèses proudhoniennes (4103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2:01:3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: la méthode du matérialisme historique appliquée à quelques problèmes historiques concrets (414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6 at 10:02:1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jugé des langues (4227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8:03:4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doter le pays d'un statut linguistique (4227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9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émocratique et socialiste au Conseil provincial de Liège : élections provinciales du 9 juin 1929 (25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ladies de la démocratie : l'art de capter le suffrage et le pouvoir (287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a pensée bourgeoise : I, la littérature (287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1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, la propriété et le communisme (315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 (315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:1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tout le monde est roi : la crise de la démocratie (321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1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, la propriété et le communisme (32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ibuste et la politique (326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 de l'Amicale d'éducation ouvrière d'Ougrée (326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ndards (3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ériences monétaires contemporaines (328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ur et servitude socialistes (3286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Elections Législatives de 1929 (328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dre des lois relatives aux élections provinciales (328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communales de nature économique (328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mployés doivent rallier l'Organisation syndicale (67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2:05:2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élioration des conditions de séjour des marins dans les ports (72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12:05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pas ? : une politique réaliste (78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9:06:1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c Donald et le Labour Party (81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2:07:5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Europes : Europe industrielle et Europe agricole : le charbon, le capital et la science : le cheval-vapeur à la conquête du globe : formation de l'Europe d'oute-mer : la colonisation des peuples de couleur : l'équilibre économique : un nouveau champ d'expension (824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2:07:3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après... : le Bureau international du travail en 1928-29 (82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1:07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isses de compensation des allocations familiales en Belgique : leur rôle, leur législation, leur avenir (82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2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overse philosophique (83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3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bêtes qu'on appelle sauvages (83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:07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-delà du marxisme (83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2:07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Mahomet (899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vie socialiste (902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2:08:2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eligion (90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ust de placement (95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4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ceptre de la Russie (97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blissements dangereux, insalubres ou incommodes : explosifs : appareils à vapeur et à air comprimé et carrières : précis de législation (97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9:09:1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: sociologue et moraliste (97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10:09:5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(982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5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provinciale de culture et d'élevage d'Ath : prospectus illustré : internat-externat (98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4:09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 : lettres sur l'Angleterre (10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bolchéviks dans l'armée avant la révolution d'octobre (1166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0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ble vie de Joseph Wauters (1166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au Congo (1166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2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u maréchal Sir Henry Wilson (1169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0:11:3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port ouvrier (1170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(117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aux intellectuels (11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'Israël : un marxiste en Palestine (117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 : Palmerston (119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3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III : la question d'Orient (119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2024-05-15T16:06:21Z</dcterms:created>
  <dcterms:modified xsi:type="dcterms:W3CDTF">2024-05-15T16:06:21Z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