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9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Beernaert-Pourbaix (649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2024-07-06T08:04:09Z</dcterms:created>
  <dcterms:modified xsi:type="dcterms:W3CDTF">2024-07-06T08:04:09Z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