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presProps" Target="presProps.xml"/>
  <Relationship Id="rId230" Type="http://schemas.openxmlformats.org/officeDocument/2006/relationships/viewProps" Target="viewProps.xml"/>
  <Relationship Id="rId23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7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or volledige tewerkstelling naar sociale vooruitgang (258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semaines de lutte sociale : la grève de l'hiver 1960-1961 (102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3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ein emploi dans le progrès social (1022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10:09:1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inguisme en Suisse, en Belgique et au Canada (102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10:10:4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lanification économique en France (1035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législation fiscale (1035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1:10:4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le travail humain ? (104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3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-léninisme ou révisionnisme : du XIIIe au XIV Congrès du Parti communiste de Belgique (114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0:11:2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 populaire : révolution manquée : témoignage (114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0:11:1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du travail et son évolution en Suède (125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3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entre Lénine et Camille Huysmans 1905-1914 (129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0:01:5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de l'Etat en 1962 (129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46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ssèdju (1302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3:01:3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dyssée (130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3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crime : déposition d'un témoin (131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2 at 2:01:3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 Herausforderung : politik an der schwelle des atomzeitalters (1439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0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liquidation des antithèses "Wallingo-flamandes" ? (144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1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John Maynard Keynes (145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0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tholiques et la question wallonne (146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0:02:2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-maçonnerie à l'heure du choix (152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4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ages (1937-1963) (152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1:03:1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ine de neuf jours : pièce en 3 actes (153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52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haute (153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2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ganisations auxiliaires du communisme mondial (154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8:03:3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extraordinaire du 2 mars 1963 (1569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5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complément 1962-1963 (1582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16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thète de l'agora : Jules Destrée (1863-1936). (158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1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kin se transforme (1589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3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uples de Cuba et de l'URSS défendent une même cause : ils ont une même bannière (1615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1:04:4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otos de Chine (163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9:04:4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et sociale du moyen-âge (1644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1:04:5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'unité combattive du mouvement communiste sous le drapeau triomphant du marxisme-léninisme (1668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4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s du patronat français (1670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2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ot mon ami (1681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2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ldat dans la tourmente (168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9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 du Ministère des affaires étrangères du commerce extérieur et de l'assistance technique pour l'exercice 1963 : discours prononcé au Sénat de Belgique (séance du 21 février 1963) (1712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0:05:4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générale technique et coopérative des cadres (1743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3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grammation économique : politique gouvernementale et perspectives socialistes (1746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2:06:1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 1914-1918 racontée par ceux qui l'ont faite (1776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0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oopérative de production pour des travailleurs industriels pensionnés (1784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1:06:3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du Sart Tilman (1804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:39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lation entre la mère et l'enfant à l'âge préscolaire (1900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4:08:56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blanc (août 1963) (1911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4:09:4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et tendances nouvelles du syndicalisme : BIT, Genève, octobre 1963 (1941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2:09:0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soviétique (194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9:09:0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éducation permanente (1977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37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ë, veelkleurig land (1985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2:10:0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Georges Smets membre de l'Académie (207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47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0 ans : CEO : plaquette commémorative de la Centrale suisse d'éducation ouvrière et rapport d'activité 1956-1962 (208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2:12:4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62 (2090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3:12:21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ux de la terre (2101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1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franco-marocain 1943-1956: tome troisième (211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5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franco-marocain 1943-1956: tome second (211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2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franco-marocain 1943-1956: tome premier : historique (211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28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ale et enseignement (2121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0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 de la souveraineté belge au Congo: documents et réflexions (2121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2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itions concernant la ligne générale du mouvement communiste international (2124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0:12:4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défenseurs du néo-colonialisme: à propos de la lettre ouverte du comité central du PCUS (IV) (212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2:12:15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son droit (2134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3 at 10:01:39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des villes et des villages (213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3 at 11:01:3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de morale laïque. I : à l'usage de l'enseignement moyen, technique et professionnel (6e athénée, 1re moyenne, 1re technique, 2e professionnelle) (2194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9:01:5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I : Convention et recommandation concernant la protection des travailleurs contre les radiations ionisantes (225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4:02:2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III : Guide général pour la protection contre les radiations ionisantes (225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9:0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ture wallonne ancienne (2266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0:02:4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de l'URSS (2267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58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versité du Hainaut (232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3:0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vergences entre le camarade Togliatti et nous : éditorial du Renmin Ribao (31 décenmbre 1962) (283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3 at 8:11:05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2 (284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1:11:19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ocialiste sous la troisième république (1875-1940) (286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:11:56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 du Centre à l'heure de sa reconversions : rapport au Congrès régional du 18 mai 1963 (2593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4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des travaux belges (408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10:12:14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Staline (4146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6 at 2:02:18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em in terris : la paix entre les nations, fondée sur la vérité, la justice, la charité, la liberté : encyclique du 11 avril 1963 (4224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11:03:50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ilhard, Claudel et Mauriac (42251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12:03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soins socio-médicaux et comportement mutualiste : résultats d'une recherche active en milieu sidérurgique (4225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0:03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'économie marxiste : à propos du "Traité d'économie marxiste" d'E. Mandel (4227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4:03:50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ues chrétiennes, vues marxistes sur la liberté, fondement du bonheur (45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4:11:55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roi" Pahaut (4567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11:11:17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nouvelle classe ouvrière (287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2:08:1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: Apport scientifique de la Belgique au développement de l'Afrique centrale. Tome 3, Sciences techniques (3265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u salazarisme : rapport sur le Portugal (3265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démocratie : discours prononcé par E. Cornez, gouverneur, à la séance d'ouverture du 1er octobre 1963 : conseil provincial du Hainaut, session ordinaire de 1963 (326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ba et la primauté du Droit (326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ort des juristes à la solution des problèmes de la gestion des affaires : publication réalisée avec le concours du Patrimoine de l'Université de Liège à l'occasion du 10ème séminaire organisé par la commission Droit et Vie des Affaires (326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et la Cité (3269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ugustin découvrit la musique : la musique juive de l'Ancien Testament (326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ouverte de la sculpture moderne (326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tés nouvelles et participation (327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rique africaine (3270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tite et moyenne entreprise dans l'économie belge. Tome 3 : Troisième partie de la carte économique (327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sion des communes (3271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oix : une Belgique flamande ou l'union générale des forces wallonnes (327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érience tunisienne en matière de coopération agricole (327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ée au service de l'Etat. Allocution prononçée devant les élèves de l'Ecole des Sous-Officiers à Foudoukjedid le 15/03/1963 (327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té dans la diversité. Discours prononcé à la conférence des Etats Indépendants d'Afrique ( Addis-Abeba, 23-25/05/1963 ) (327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sine de Kasserine : un centre de rayonnement. Discours d'inauguration de l'usine de cellulose. (327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coopératif tchécoslovaque (327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oc : un Etat policier (3274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nées de marché commun charbon/acier. Discours prononcés lors de la séance solennelle du 15 février 1963 (327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de M. Albert Coppé, vice-président de la Haute Autorité de la Communauté européenne du charbon et de l'acier, devant le Parlement européen à Strasbourg (327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8ème aperçu des activités des Conseils : avril 1963-septembre 1963 (3274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inancement des investissements et les aspects sociaux de la reconversion (3275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uite sur place des opérations de conversion industrielle (327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ifier pour développer : de l'Etat-Providence au Monde-Providence (32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ses économiques et sociales du reclassement des handicapés : ébauche d'une doctrine (328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chniques de propagande : semaine d'étude, Coxyde du 14 au 18 octobre 1963 (328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s discriminations, pour l'égalité devant l'éducation (3283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xtes de lecture simples pour adultes : préparation et utilisation (328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nationale : documentation (32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sation de l'enseignement : bilan et programme (328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a province de Liège en faveur de la jeunesse (3283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plénière des membres du personnel du dimanche 12 mai 1963 (3285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abilité communale : dispositions légales et réglementaires mises à jour au 1er avril 1963 (328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communale, complétée par les principales dispositions légales et réglementaires intéressant les communes, mise à jour au 1er novembre 1964 (328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érêts de plein droit pour les rémunérations des travailleurs (328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u travail (328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ampagne Rapacki : désarmement et contrôle sont réalisables immédiatement (328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mement est possible (328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classe ouvrière (32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s d'une grève : un document C.G.S.P. (3289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u Parlement européen sur l'état des négociations avec le Royaume-Uni (341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4:03:0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tler ? connais pas (396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8:09:1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front des travailleurs (405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0 at 9:10:3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quête de la Chine par Mao Tse-Tung (1945-1949) (405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:10:2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 "Jeunes Socialistes" (73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4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des banquiers (78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2:06:2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faux dilemme : embourgeoisement ou prolétarisation de la classe ouvrière (829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2:07:08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réforme judiciaire (904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5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de grecque (91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2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Belgique (914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32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années à la Maison blanche = Mandate for a change. Tome I : 1953-1956 (987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3:09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2024-05-19T12:26:53Z</dcterms:created>
  <dcterms:modified xsi:type="dcterms:W3CDTF">2024-05-19T12:26:53Z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