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6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-jardin (287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5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-jardin (2871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des cités-jardins (28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man des cités-jardins (287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2024-06-26T16:36:29Z</dcterms:created>
  <dcterms:modified xsi:type="dcterms:W3CDTF">2024-06-26T16:36:29Z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