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55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, défense-désarmement 1992 : l'Europe et la sécurité internationale (152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8 (19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2024-05-19T11:47:09Z</dcterms:created>
  <dcterms:modified xsi:type="dcterms:W3CDTF">2024-05-19T11:47:09Z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