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27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ctures historiques belges (106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1:10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Aztecs (1303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4:01:5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2024-05-17T06:15:24Z</dcterms:created>
  <dcterms:modified xsi:type="dcterms:W3CDTF">2024-05-17T06:15:24Z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