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21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746_ca_object_representations_media_142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eme biennale artistique de Saint-Nicolas (ARC-C AFF DIV 033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2024-06-26T09:57:58Z</dcterms:created>
  <dcterms:modified xsi:type="dcterms:W3CDTF">2024-06-26T09:57:58Z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