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presProps" Target="presProps.xml"/>
  <Relationship Id="rId62" Type="http://schemas.openxmlformats.org/officeDocument/2006/relationships/viewProps" Target="viewProps.xml"/>
  <Relationship Id="rId6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9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belge des banques : rapport annuel 1990 (259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4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326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41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0:03:4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c de l'hiver 60-61 : les grèves contre la loi unique (396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a social-démocratie (399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:09:1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de l'Etat dans la Belgique fédérale : points d'intersection avec les budgets des communautés et des régions (40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2:09:0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& citoyenneté (516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5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inuons le débat ! (7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1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örsta maj 100 °ar : Stockholm (1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100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0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: statistique du secteur bancaire 1989 (259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1 : les ruptures (1981-1984) (1020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04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68 : c'était au temps où Bruxelles contestait (112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'an 2 ou cinquantes questions sur l'enseignement communautarisé (116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5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28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1:01:5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Bovesse : pour la défense intégrale de la Wallonie (143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10:02:2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144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2:02:0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olitiques de la Belgique et de l'Europe (14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1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452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2:02:4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oisirs de l'ouvrier au développement des bibliothèques (148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4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4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énnie Mittérand. 1 : Les ruptures (1981-1984) (15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geance des nations (152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53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89 (154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tié pour les femmes : nouvelles de Nivelles et d'ailleurs (158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économique (168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5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pour un nouveau paysage européen dans les années 90 (169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ication politique aujourd'hui (177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5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roos op de revers : geïllustreed geschiedenis van 1 mei in België (192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0:09:3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mes politiques de l'Europe des douze (19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0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fou (199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le jour où le monde a changé (2020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ctionnements sociaux de l'espace belge : une géographie de la société belge (20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oupes d'entreprises en Belgique : le domaine des principaux groupes privés (203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20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:11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publiques baltes et la crise du fédéralisme soviétique (20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8:11:5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marchés boursiers en Belgique (205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0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jour: 100 ans de premier mai: 1890-1990 (2061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guide du travail : l'information sociale pour tous (209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313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2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guide des grands travaux inutiles (211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0:12:3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 au féminin (22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finances communales : dans l'évolution économique, financière et sociale de la Belgique : 1918-1985. Tome 1 (22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2:02:2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1er Mai en Province de Liège (251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2:05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282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tlantique à l'Oural : l'après-communisme (29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357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9:12:2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n liberté (411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:01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est qui en Belgique francophone et au Grand-Duché de Luxembourg 1990-1991 [encyclopédie biographique] (313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2:12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assé, faisons table garnie : actes du colloque "Ensemble sur les traces de notre mémoire" CGER "Ville Basse" - Charleroi, 6 mai 1989 (31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0:12:5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ta secreta ou règles secrètes de la maffia (320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2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2024-05-20T11:09:28Z</dcterms:created>
  <dcterms:modified xsi:type="dcterms:W3CDTF">2024-05-20T11:09:28Z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