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presProps" Target="presProps.xml"/>
  <Relationship Id="rId226" Type="http://schemas.openxmlformats.org/officeDocument/2006/relationships/viewProps" Target="viewProps.xml"/>
  <Relationship Id="rId22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00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1.jpg"/>
</Relationships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4.jpg"/>
</Relationships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5.jpg"/>
</Relationships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ultures fourragères en 1971 : résultats d'essais du CHPTE (42171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6 2016 at 3:03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es et légendes de France (1661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judiciaire et contentieux du droit social (1588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10:04:5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ger la vie : programme de gouvernement du Parti socialiste (1586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2:04:53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financier : années 1969-1970-1971 (1582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2 at 11:04:1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central présenté par Georges Marchais ; Union du Peuple de france pour vivre mieux dans la liberté, l'indépendance et la paix (1555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2 at 4:03:55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permanente et construction de l'Europe (1540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5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rt est mon métier (15216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1:03:4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bert Juin (1521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1:03:1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rancs-maçons en France (150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 2012 at 12:03:56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alectes de Wallonie : Hennuyer mésiére, liégeois mahîre (147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9:02:3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dicateurs sociaux de santé (4191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6 2016 at 10:02:20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(1466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2:02:26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que 1975 : le Plan (1321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1:01:4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alectes de Wallonie (129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1:01:27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vail professionnel des femmes et mutations sociales (1287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2 at 10:01:46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gression, violence dans le monde moderne (128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2:01:4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ucien Harmegnies, le socialisme du cœur et de la raison (4159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2:02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de la littérature française contemporaine (1170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:11:25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grande dame : la Société générale de Belgique (11664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0:11:12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. Premier volume (1028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3:10:2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tit livre rouge des femmes (1024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:2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de l'impossible : expérience de pédagogie non autoritaire (1012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1:09:32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s : les deux faces de l'Occident (982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3 2011 at 11:09:42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II : éléments de bibliographie, relatifs aux problèmes du contrôle ouvrier et de l'autogestion (ouvrages et articles parus en langue française) (9648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0:09:46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I : actes du colloque de Pont-à-Lesse des 19 et 20 mai 1971 (964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0:09:56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ébranlement du monde (831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11 at 10:07:17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dans la révolution ? : et autres assais (812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1 at 11:07:38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oires de Jules Humbert-Droz : dix ans de lutte antifasciste : 1931-1941 (41010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3:01:38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l'emploi : conférence nationale de l'emploi (27-11-1972) (72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11 at 10:05:17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onts des progressistes et crise de la démocratie (53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0:02:34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du 7/11/71 : étude, commentaires (405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10 at 3:10:06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CGSP : rapport moral (372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 2010 at 4:06:3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ulèvement mondial de la jeunesse : 1955-1970 (409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6 at 1:01:05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statuaire 1972 : perspectives d'avenir (372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 2010 at 4:06:4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Cools : de la contestation à la gestion progressiste (370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0 at 4:05:25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CEF (329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0 at 9:02:0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: Eléments de bibliographie. Volume 2 (3289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: actes du colloque de pont-à-Lesse des 19 et 20 mai 1971. Volume 1 (3289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uel pratique des élections législatives et provinciales (328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wallons face à la protection des intérêts wallons (3287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s culturels du monde : New-York (3284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âtir en hommes : études et recherches (328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Quartier de Droixhe (40277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05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 des miracles économiques : apparences et  réalité du développement économique (328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nationalisées (328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édecine du capital (3281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ntreprises d'intérêt général (3280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nuscrits de la Mer Morte (3277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s hommes (3276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Europe (327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e universitaire pour la commémoration du centenaire de la Commune de 1871 : tenu à Paris les 21, 22 et 23 mai 1971 : actes (3275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e spatiale ( 1962-1972 ) (3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pon : troisième grand (3272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scolaire de l'Athénée royal Liège 2 (402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0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5 (3272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région & des Hommes : actes de la journée économique et sociale tenue à Liège le 22/04/1972 (327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vre blanc sur la situation économique de l'arrondissement de Verviers (3271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ifférend wallo-flamand. Livre 1, La Belgique française et les facilités accordées aux Flamands ( 1830-1893 ) (3271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eure des responsabilités : discours d'ouverture prononcé par M. Gilbert Mottard, gouverneur de la Province de Liège, le 2/10/1972 (3271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à la ville. Espace et politique (3270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éma et violence (326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édure civile soviétique (326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la famille (32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social : essai de théorie générale (326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uicide des démocraties (3267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graphie du Hainaut. Tome 2 : L' Entre Sambre-et-Meuse hennuyère (3267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rxistes et l'évolution du monde catholique (32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totalitaire (326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du surréalisme en Belgique (324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1:02:38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ossibilités d'emploi à la mesure des espérances : programme d'action pour Ceylan (3234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5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marxiste-léniniste (3230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7 2010 at 4:01:48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articipation responsable à l'éducation morale (319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9:01:57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démocratique (317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2:01:41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communiste français et la question littéraire : 1921-1939 (3139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09 at 11:12:21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Office de réadaptation sociale (4027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2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lestiniens (287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09 at 9:08:38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révision de la Constitution (ARC-P COO D001 P0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land Brulmans (2651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5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internationaux (4027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11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jet de statut des étrangers : Comment ? Pourquoi ? Quoi ? : semaine de l'immigré 1972 (258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9:05:11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isme als filosofie van de praxis: een bloemlezing uit zijn werk, ingeleid en samengesteld door Yvonne Scholten (2879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11:12:0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t l'œuvre de Rosa Luxemburg : tome I (2863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11:11:3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tribution de l'OIT à l'éducation ouvrière : 1919-1970 (2832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3 at 10:11:38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 (247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 2013 at 5:05:05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ternative (227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2:02:5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RSS 72 (218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11:01:55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ce sur la vie et les travaux de Léon Cornil : aperçus de l'histoire de l'Université de Bruxelles sous l'occupation ennemie 1940-1944 (2164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3 at 12:01:2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rique  : 1913 à 1959 (459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6 at 11:12:4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'Etat socialiste (2131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3 at 10:01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a politique nationale et l'internationalisme prolétarien (213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4:01:0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cissionnistes de Pékin (2130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 2013 at 2:01:5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es biographiques sur quelques dirigeants socialistes: 2è partie (2120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2:12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plomatie contemporaine : les principes, les documents, les hommes (211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1:12:17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overe (2119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8:12:22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ttre fin aux crimes du colonialisme et du racisme (2103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2 at 2:12:1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lourde (209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12 at 11:12:13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émoignages de ceux qui ont été trompés : documents sur la situation des immigrés en Israël : lettres, déclarations, fragments de journaux intimes, interviews (2090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3:12:38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voltés du Bengale : un an de feu et de sang au Pakistan (20890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2:12:2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et l'oeuvre de Rosa Luxemburg : tome II (4317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6 at 2:05:02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politique d'égalité et d'amitié (208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5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Rey : enfant et artisan de l'Europe (208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2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ythe sur le rapprochement de deux systèmes : la théorie de la convergence et son sens réel (2088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1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mo : l'homme de main de Lénine (208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1:12:23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s sur la révision de la Constitution (2060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urice Maeterlinck : l'oeuvre et son audiance : essai de bibliographie 1883-1960 (2055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9:11:5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luge du matin (2007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27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hallucinant de la Mafia (19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2:10:24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es et légendes du monde entier (1954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3e âge (42295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2:03:1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nuaire d'histoire liégeoise (195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5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moral et perspectives d'avenir : Congrès statuaire 1972 (1938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4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ôle ouvrier à l'autogestion (1932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2:09:0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8h15 : de De Gaulle à Pompidou (1931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0:09:52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e ne suis pas chrétien (et autres textes) (1923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5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vant mes yeux, la mort... (192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9:09:23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vant les yeux, la mort... (1920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9:09:19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ythe aryen : essai sur les sources du racisme et des nationalisme (19203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1 2012 at 9:09:3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agement de votre corps : comment être en forme par quelqu'un qui ne l'est jamais autant qu'il le voudrait (191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0 2012 at 11:09:3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ance de l'homme : étude de caractérologie individuelle (1900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ide de la Belgique aux pays sous-développés (42253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6 at 2:03:2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glise, feu rouge pour demain (1899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41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rogue (1896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1:08:27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es en fuite : la grande aventure des alcooliques anonymes (189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12 at 10:08:1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ion "Assistance publique" : rapport à l'Assemblée générale 1972 (180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s commissions d'assistance publique à l'égard du troisième âge (1803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0:07:0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graphie : Christy Brown grand écrivain, grand infirme (17845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12 at 11:06:3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choisis de Mao Tsetung (1773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31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tatut social des travailleurs indépendants (17630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40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igret et M. Charles (1746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26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d'informer (1739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4 2012 at 12:06:0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sueur de ton front... : le travail de la préhistoire à nos jours (42236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1 2016 at 2:03:49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chel Bakounine : de la guerre à la Commune (1722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4:05:56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à l'état socialiste (17123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9:05:4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sociologie générale. 3 : Le changement social (1712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9:05:26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à l'état socialiste (1710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2:05:4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ue belge de sécurité sociale (170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2:05:3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ltats comparés des élections du 7 novembre 1971, à la Chambre, au Sénat, au Conseil provincial (170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8:05:40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commun de gouvernement du Parti communiste français et du Parti socialiste 27 juin 1972 (1672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 et dialogue sur le socialisme (166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0:05:0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 et dialogue sur le socialisme (166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10:05:5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La Haye de la première Internationale : 2-7 septembre 1872 : procès-verbaux et documents (1668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2024-05-18T17:36:22Z</dcterms:created>
  <dcterms:modified xsi:type="dcterms:W3CDTF">2024-05-18T17:36:22Z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