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11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de Ph. De Marnix de Sainte Aldegonde : écrits politiques et historiques (327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2024-05-17T05:48:39Z</dcterms:created>
  <dcterms:modified xsi:type="dcterms:W3CDTF">2024-05-17T05:48:39Z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