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06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dans la démocratie. Tome 1 (326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dans la démocratie. Tome 2 (326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opriété et de ses formes primitives (328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ruction du peuple (3283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2024-07-03T06:57:10Z</dcterms:created>
  <dcterms:modified xsi:type="dcterms:W3CDTF">2024-07-03T06:57:10Z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