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4813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15352_ca_object_representations_media_118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mmune de Saint-Nicolas (81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1 at 11:07:5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rues et des lieux-dits de la Commune de Saint-Nicolas : Montegnée - Saint-Nicolas (814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1 at 11:07:4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tez socialiste : Freddy Donnay (ARC-C AFF ELE 048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2024-09-16T05:38:26Z</dcterms:created>
  <dcterms:modified xsi:type="dcterms:W3CDTF">2024-09-16T05:38:26Z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