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747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ession : 1857 (2827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:08:2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: fédéralisme, socialisme et antithéologisme : lettres sur le patriotisme : Dieu et l'Etat (3266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2024-06-29T10:54:36Z</dcterms:created>
  <dcterms:modified xsi:type="dcterms:W3CDTF">2024-06-29T10:54:36Z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