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667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et leçons sur la Révolution française (260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2024-07-01T16:13:53Z</dcterms:created>
  <dcterms:modified xsi:type="dcterms:W3CDTF">2024-07-01T16:13:53Z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